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7.xml" ContentType="application/vnd.openxmlformats-officedocument.them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9.xml" ContentType="application/vnd.openxmlformats-officedocument.them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0.xml" ContentType="application/vnd.openxmlformats-officedocument.them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1.xml" ContentType="application/vnd.openxmlformats-officedocument.them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2.xml" ContentType="application/vnd.openxmlformats-officedocument.them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3.xml" ContentType="application/vnd.openxmlformats-officedocument.them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4.xml" ContentType="application/vnd.openxmlformats-officedocument.them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5.xml" ContentType="application/vnd.openxmlformats-officedocument.them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6.xml" ContentType="application/vnd.openxmlformats-officedocument.them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17.xml" ContentType="application/vnd.openxmlformats-officedocument.them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8.xml" ContentType="application/vnd.openxmlformats-officedocument.them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19.xml" ContentType="application/vnd.openxmlformats-officedocument.them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20.xml" ContentType="application/vnd.openxmlformats-officedocument.theme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1" r:id="rId1"/>
    <p:sldMasterId id="2147484292" r:id="rId2"/>
    <p:sldMasterId id="2147484537" r:id="rId3"/>
    <p:sldMasterId id="2147484319" r:id="rId4"/>
    <p:sldMasterId id="2147484353" r:id="rId5"/>
    <p:sldMasterId id="2147484393" r:id="rId6"/>
    <p:sldMasterId id="2147484437" r:id="rId7"/>
    <p:sldMasterId id="2147484561" r:id="rId8"/>
    <p:sldMasterId id="2147484568" r:id="rId9"/>
    <p:sldMasterId id="2147484576" r:id="rId10"/>
    <p:sldMasterId id="2147484588" r:id="rId11"/>
    <p:sldMasterId id="2147484598" r:id="rId12"/>
    <p:sldMasterId id="2147484608" r:id="rId13"/>
    <p:sldMasterId id="2147484621" r:id="rId14"/>
    <p:sldMasterId id="2147484636" r:id="rId15"/>
    <p:sldMasterId id="2147484658" r:id="rId16"/>
    <p:sldMasterId id="2147484673" r:id="rId17"/>
    <p:sldMasterId id="2147484688" r:id="rId18"/>
    <p:sldMasterId id="2147484710" r:id="rId19"/>
    <p:sldMasterId id="2147484720" r:id="rId20"/>
    <p:sldMasterId id="2147484808" r:id="rId21"/>
  </p:sldMasterIdLst>
  <p:sldIdLst>
    <p:sldId id="256" r:id="rId22"/>
    <p:sldId id="274" r:id="rId23"/>
    <p:sldId id="257" r:id="rId24"/>
    <p:sldId id="275" r:id="rId25"/>
    <p:sldId id="277" r:id="rId26"/>
    <p:sldId id="276" r:id="rId27"/>
    <p:sldId id="265" r:id="rId28"/>
    <p:sldId id="267" r:id="rId29"/>
    <p:sldId id="268" r:id="rId30"/>
    <p:sldId id="269" r:id="rId31"/>
    <p:sldId id="270" r:id="rId32"/>
    <p:sldId id="266" r:id="rId33"/>
    <p:sldId id="261" r:id="rId34"/>
  </p:sldIdLst>
  <p:sldSz cx="9144000" cy="5143500" type="screen16x9"/>
  <p:notesSz cx="6858000" cy="9144000"/>
  <p:defaultTextStyle>
    <a:defPPr>
      <a:defRPr lang="ru-RU"/>
    </a:defPPr>
    <a:lvl1pPr marL="0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494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8986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479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7972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7464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6957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6450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5943" algn="l" defTabSz="778986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3666" autoAdjust="0"/>
  </p:normalViewPr>
  <p:slideViewPr>
    <p:cSldViewPr snapToGrid="0">
      <p:cViewPr varScale="1">
        <p:scale>
          <a:sx n="81" d="100"/>
          <a:sy n="81" d="100"/>
        </p:scale>
        <p:origin x="1110" y="84"/>
      </p:cViewPr>
      <p:guideLst>
        <p:guide orient="horz" pos="75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0.bin"/><Relationship Id="rId4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2.bin"/><Relationship Id="rId4" Type="http://schemas.openxmlformats.org/officeDocument/2006/relationships/slideMaster" Target="../slideMasters/slideMaster1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3.bin"/><Relationship Id="rId4" Type="http://schemas.openxmlformats.org/officeDocument/2006/relationships/slideMaster" Target="../slideMasters/slideMaster12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4.bin"/><Relationship Id="rId4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4.wmf"/><Relationship Id="rId2" Type="http://schemas.openxmlformats.org/officeDocument/2006/relationships/tags" Target="../tags/tag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5.bin"/><Relationship Id="rId4" Type="http://schemas.openxmlformats.org/officeDocument/2006/relationships/slideMaster" Target="../slideMasters/slideMaster1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6.bin"/><Relationship Id="rId4" Type="http://schemas.openxmlformats.org/officeDocument/2006/relationships/slideMaster" Target="../slideMasters/slideMaster1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6.xml"/><Relationship Id="rId1" Type="http://schemas.openxmlformats.org/officeDocument/2006/relationships/vmlDrawing" Target="../drawings/vmlDrawing5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9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07.xml"/><Relationship Id="rId1" Type="http://schemas.openxmlformats.org/officeDocument/2006/relationships/vmlDrawing" Target="../drawings/vmlDrawing6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0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1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62.bin"/><Relationship Id="rId4" Type="http://schemas.openxmlformats.org/officeDocument/2006/relationships/slideMaster" Target="../slideMasters/slideMaster14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7.jpg"/><Relationship Id="rId4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112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63.bin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9.xml"/><Relationship Id="rId7" Type="http://schemas.openxmlformats.org/officeDocument/2006/relationships/oleObject" Target="../embeddings/oleObject11.bin"/><Relationship Id="rId2" Type="http://schemas.openxmlformats.org/officeDocument/2006/relationships/tags" Target="../tags/tag18.xml"/><Relationship Id="rId1" Type="http://schemas.openxmlformats.org/officeDocument/2006/relationships/vmlDrawing" Target="../drawings/vmlDrawing11.v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4.wmf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15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6.bin"/><Relationship Id="rId4" Type="http://schemas.openxmlformats.org/officeDocument/2006/relationships/slideMaster" Target="../slideMasters/slideMaster15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7.bin"/><Relationship Id="rId4" Type="http://schemas.openxmlformats.org/officeDocument/2006/relationships/slideMaster" Target="../slideMasters/slideMaster1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9.bin"/><Relationship Id="rId4" Type="http://schemas.openxmlformats.org/officeDocument/2006/relationships/slideMaster" Target="../slideMasters/slideMaster16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0.bin"/><Relationship Id="rId4" Type="http://schemas.openxmlformats.org/officeDocument/2006/relationships/slideMaster" Target="../slideMasters/slideMaster16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1.bin"/><Relationship Id="rId4" Type="http://schemas.openxmlformats.org/officeDocument/2006/relationships/slideMaster" Target="../slideMasters/slideMaster1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2.bin"/><Relationship Id="rId4" Type="http://schemas.openxmlformats.org/officeDocument/2006/relationships/slideMaster" Target="../slideMasters/slideMaster16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3.bin"/><Relationship Id="rId4" Type="http://schemas.openxmlformats.org/officeDocument/2006/relationships/slideMaster" Target="../slideMasters/slideMaster16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35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5.bin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36.xml"/><Relationship Id="rId1" Type="http://schemas.openxmlformats.org/officeDocument/2006/relationships/vmlDrawing" Target="../drawings/vmlDrawing7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6.bin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77.bin"/><Relationship Id="rId4" Type="http://schemas.openxmlformats.org/officeDocument/2006/relationships/slideMaster" Target="../slideMasters/slideMaster17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78.bin"/><Relationship Id="rId4" Type="http://schemas.openxmlformats.org/officeDocument/2006/relationships/slideMaster" Target="../slideMasters/slideMaster1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7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79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79.bin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1.bin"/><Relationship Id="rId4" Type="http://schemas.openxmlformats.org/officeDocument/2006/relationships/slideMaster" Target="../slideMasters/slideMaster18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2.bin"/><Relationship Id="rId4" Type="http://schemas.openxmlformats.org/officeDocument/2006/relationships/slideMaster" Target="../slideMasters/slideMaster18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3.bin"/><Relationship Id="rId4" Type="http://schemas.openxmlformats.org/officeDocument/2006/relationships/slideMaster" Target="../slideMasters/slideMaster1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tags" Target="../tags/tag153.xml"/><Relationship Id="rId2" Type="http://schemas.openxmlformats.org/officeDocument/2006/relationships/tags" Target="../tags/tag152.xml"/><Relationship Id="rId1" Type="http://schemas.openxmlformats.org/officeDocument/2006/relationships/vmlDrawing" Target="../drawings/vmlDrawing8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5.bin"/><Relationship Id="rId4" Type="http://schemas.openxmlformats.org/officeDocument/2006/relationships/slideMaster" Target="../slideMasters/slideMaster19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" Type="http://schemas.openxmlformats.org/officeDocument/2006/relationships/vmlDrawing" Target="../drawings/vmlDrawing8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6.bin"/><Relationship Id="rId4" Type="http://schemas.openxmlformats.org/officeDocument/2006/relationships/slideMaster" Target="../slideMasters/slideMaster19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vmlDrawing" Target="../drawings/vmlDrawing8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7.bin"/><Relationship Id="rId4" Type="http://schemas.openxmlformats.org/officeDocument/2006/relationships/slideMaster" Target="../slideMasters/slideMaster1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" Type="http://schemas.openxmlformats.org/officeDocument/2006/relationships/vmlDrawing" Target="../drawings/vmlDrawing8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8.bin"/><Relationship Id="rId4" Type="http://schemas.openxmlformats.org/officeDocument/2006/relationships/slideMaster" Target="../slideMasters/slideMaster19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vmlDrawing" Target="../drawings/vmlDrawing8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9.bin"/><Relationship Id="rId4" Type="http://schemas.openxmlformats.org/officeDocument/2006/relationships/slideMaster" Target="../slideMasters/slideMaster1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7.bin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w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jp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41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.jpg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1.bin"/><Relationship Id="rId4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tags" Target="../tags/tag7.xml"/><Relationship Id="rId7" Type="http://schemas.openxmlformats.org/officeDocument/2006/relationships/image" Target="../media/image1.emf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jpg"/><Relationship Id="rId4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64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65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8.bin"/><Relationship Id="rId4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70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40.bin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4.wmf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image" Target="../media/image4.wmf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83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8.bin"/><Relationship Id="rId4" Type="http://schemas.openxmlformats.org/officeDocument/2006/relationships/slideMaster" Target="../slideMasters/slideMaster1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9.bin"/><Relationship Id="rId4" Type="http://schemas.openxmlformats.org/officeDocument/2006/relationships/slideMaster" Target="../slideMasters/slideMaster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9181869" y="3"/>
            <a:ext cx="2781533" cy="5143499"/>
            <a:chOff x="9181867" y="1"/>
            <a:chExt cx="2781533" cy="5143499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9181867" y="1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576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9256592" y="6832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9256592" y="942241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9256592" y="505283"/>
              <a:ext cx="377590" cy="436960"/>
            </a:xfrm>
            <a:prstGeom prst="rect">
              <a:avLst/>
            </a:prstGeom>
            <a:solidFill>
              <a:srgbClr val="99CC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153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204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9256592" y="3367556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9256592" y="1623279"/>
              <a:ext cx="377590" cy="43815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9256592" y="2056666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9256592" y="2493630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9256592" y="2930586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9256592" y="3804504"/>
              <a:ext cx="377590" cy="438150"/>
            </a:xfrm>
            <a:prstGeom prst="rect">
              <a:avLst/>
            </a:prstGeom>
            <a:solidFill>
              <a:srgbClr val="80808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9256592" y="4242654"/>
              <a:ext cx="377590" cy="438150"/>
            </a:xfrm>
            <a:prstGeom prst="rect">
              <a:avLst/>
            </a:prstGeom>
            <a:solidFill>
              <a:srgbClr val="F58A1F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245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138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31</a:t>
              </a: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9256594" y="942241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208</a:t>
              </a: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9256594" y="505283"/>
              <a:ext cx="377590" cy="436960"/>
            </a:xfrm>
            <a:prstGeom prst="rect">
              <a:avLst/>
            </a:prstGeom>
            <a:solidFill>
              <a:srgbClr val="99CC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153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204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9256594" y="3367559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9256594" y="1623279"/>
              <a:ext cx="377590" cy="43815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9256594" y="2056666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216</a:t>
              </a: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9256594" y="2493630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9256594" y="2930586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9256594" y="3804504"/>
              <a:ext cx="377590" cy="438150"/>
            </a:xfrm>
            <a:prstGeom prst="rect">
              <a:avLst/>
            </a:prstGeom>
            <a:solidFill>
              <a:srgbClr val="80808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9256594" y="4242654"/>
              <a:ext cx="377590" cy="438150"/>
            </a:xfrm>
            <a:prstGeom prst="rect">
              <a:avLst/>
            </a:prstGeom>
            <a:solidFill>
              <a:srgbClr val="F58A1F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245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138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31</a:t>
              </a:r>
            </a:p>
          </p:txBody>
        </p:sp>
        <p:cxnSp>
          <p:nvCxnSpPr>
            <p:cNvPr id="9" name="Прямая соединительная линия 8"/>
            <p:cNvCxnSpPr/>
            <p:nvPr/>
          </p:nvCxnSpPr>
          <p:spPr bwMode="auto">
            <a:xfrm>
              <a:off x="9753600" y="444500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01AC770-E943-4FB7-BE64-A63C081C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6" y="796323"/>
            <a:ext cx="2694711" cy="36386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304876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57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фото вниз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78072"/>
            <a:ext cx="9144000" cy="1665428"/>
          </a:xfrm>
          <a:prstGeom prst="rect">
            <a:avLst/>
          </a:prstGeom>
          <a:ln w="19050">
            <a:noFill/>
          </a:ln>
        </p:spPr>
        <p:txBody>
          <a:bodyPr anchor="ctr"/>
          <a:lstStyle>
            <a:lvl1pPr algn="ctr">
              <a:defRPr sz="825"/>
            </a:lvl1pPr>
          </a:lstStyle>
          <a:p>
            <a:r>
              <a:rPr lang="ru-RU" dirty="0"/>
              <a:t>фото</a:t>
            </a:r>
          </a:p>
        </p:txBody>
      </p:sp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235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Прямоугольник 6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rgbClr val="2D8797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4" name="Прямоугольник 7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78" name="Прямоугольник 7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79" name="Прямоугольник 7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82" name="Прямоугольник 8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" name="Прямоугольник 8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85" name="Прямоугольник 8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cxnSp>
        <p:nvCxnSpPr>
          <p:cNvPr id="86" name="Прямая соединительная линия 8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02217" y="898072"/>
            <a:ext cx="8506117" cy="1298132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>
              <a:defRPr kumimoji="0" lang="ru-RU" sz="3200" b="0" i="0" u="none" strike="noStrike" kern="1200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pPr marL="0" marR="0" lvl="0" indent="0" defTabSz="914395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ru-RU" dirty="0"/>
              <a:t>Название презентации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 bwMode="auto">
          <a:xfrm>
            <a:off x="393539" y="2429278"/>
            <a:ext cx="0" cy="6969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Прямая соединительная линия 38"/>
          <p:cNvCxnSpPr/>
          <p:nvPr/>
        </p:nvCxnSpPr>
        <p:spPr bwMode="auto">
          <a:xfrm>
            <a:off x="5577368" y="2429278"/>
            <a:ext cx="0" cy="6969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76184" y="2351925"/>
            <a:ext cx="5024960" cy="774322"/>
          </a:xfrm>
          <a:prstGeom prst="rect">
            <a:avLst/>
          </a:prstGeom>
        </p:spPr>
        <p:txBody>
          <a:bodyPr tIns="3600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4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5653593" y="2351925"/>
            <a:ext cx="3154741" cy="774322"/>
          </a:xfrm>
          <a:prstGeom prst="rect">
            <a:avLst/>
          </a:prstGeom>
        </p:spPr>
        <p:txBody>
          <a:bodyPr tIns="36000"/>
          <a:lstStyle>
            <a:lvl1pPr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8" y="366765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8387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3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94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205799" y="281338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156000" y="281338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24" hasCustomPrompt="1"/>
          </p:nvPr>
        </p:nvSpPr>
        <p:spPr>
          <a:xfrm>
            <a:off x="255599" y="2813388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38" hasCustomPrompt="1"/>
          </p:nvPr>
        </p:nvSpPr>
        <p:spPr>
          <a:xfrm>
            <a:off x="3205799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6156000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55599" y="828762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277513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3205799" y="1277513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3205799" y="3280542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6156000" y="1277513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6156000" y="3280542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29103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6274050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0383856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раздела + заголовки +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400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200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588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462400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4669200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6875999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087686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диаграммы с комментар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9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2461064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Диаграмма 13"/>
          <p:cNvSpPr>
            <a:spLocks noGrp="1"/>
          </p:cNvSpPr>
          <p:nvPr>
            <p:ph type="chart" sz="quarter" idx="22" hasCustomPrompt="1"/>
          </p:nvPr>
        </p:nvSpPr>
        <p:spPr>
          <a:xfrm>
            <a:off x="4666539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Диаграмма 13"/>
          <p:cNvSpPr>
            <a:spLocks noGrp="1"/>
          </p:cNvSpPr>
          <p:nvPr>
            <p:ph type="chart" sz="quarter" idx="25" hasCustomPrompt="1"/>
          </p:nvPr>
        </p:nvSpPr>
        <p:spPr>
          <a:xfrm>
            <a:off x="6872013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156977D3-B49F-459C-8A95-0201776EC89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55599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01672133-F7F2-4D49-84AE-FB4BF84CCFB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462400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89913B83-2D6F-4502-B6BF-D6C17DA85AD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669200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FCCA6A8A-8972-4627-8588-AAA663EB57E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875999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63078556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400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200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2893060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ото +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7"/>
          </p:nvPr>
        </p:nvSpPr>
        <p:spPr>
          <a:xfrm>
            <a:off x="255701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18"/>
          </p:nvPr>
        </p:nvSpPr>
        <p:spPr>
          <a:xfrm>
            <a:off x="246654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3" name="Рисунок 10"/>
          <p:cNvSpPr>
            <a:spLocks noGrp="1"/>
          </p:cNvSpPr>
          <p:nvPr>
            <p:ph type="pic" sz="quarter" idx="19"/>
          </p:nvPr>
        </p:nvSpPr>
        <p:spPr>
          <a:xfrm>
            <a:off x="466920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20"/>
          </p:nvPr>
        </p:nvSpPr>
        <p:spPr>
          <a:xfrm>
            <a:off x="687610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41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42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1837680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42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166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66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48906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0067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90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4" name="Текст 2"/>
          <p:cNvSpPr>
            <a:spLocks noGrp="1"/>
          </p:cNvSpPr>
          <p:nvPr>
            <p:ph type="body" idx="47" hasCustomPrompt="1"/>
          </p:nvPr>
        </p:nvSpPr>
        <p:spPr>
          <a:xfrm>
            <a:off x="255599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idx="48" hasCustomPrompt="1"/>
          </p:nvPr>
        </p:nvSpPr>
        <p:spPr>
          <a:xfrm>
            <a:off x="2462400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6" name="Текст 2"/>
          <p:cNvSpPr>
            <a:spLocks noGrp="1"/>
          </p:cNvSpPr>
          <p:nvPr>
            <p:ph type="body" idx="49" hasCustomPrompt="1"/>
          </p:nvPr>
        </p:nvSpPr>
        <p:spPr>
          <a:xfrm>
            <a:off x="4669200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7" name="Текст 2"/>
          <p:cNvSpPr>
            <a:spLocks noGrp="1"/>
          </p:cNvSpPr>
          <p:nvPr>
            <p:ph type="body" idx="50" hasCustomPrompt="1"/>
          </p:nvPr>
        </p:nvSpPr>
        <p:spPr>
          <a:xfrm>
            <a:off x="6875999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43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фотоколла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871" name="Слайд think-cell" r:id="rId5" imgW="270" imgH="270" progId="TCLayout.ActiveDocument.1">
                  <p:embed/>
                </p:oleObj>
              </mc:Choice>
              <mc:Fallback>
                <p:oleObj name="Слайд think-cell" r:id="rId5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66" name="Прямая соединительная линия 6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64485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1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564487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4485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8" name="Полилиния 37"/>
          <p:cNvSpPr/>
          <p:nvPr/>
        </p:nvSpPr>
        <p:spPr bwMode="auto">
          <a:xfrm>
            <a:off x="4844394" y="-1929"/>
            <a:ext cx="4305387" cy="5153178"/>
          </a:xfrm>
          <a:custGeom>
            <a:avLst/>
            <a:gdLst>
              <a:gd name="connsiteX0" fmla="*/ 0 w 4360542"/>
              <a:gd name="connsiteY0" fmla="*/ 0 h 5143500"/>
              <a:gd name="connsiteX1" fmla="*/ 367383 w 4360542"/>
              <a:gd name="connsiteY1" fmla="*/ 0 h 5143500"/>
              <a:gd name="connsiteX2" fmla="*/ 2298483 w 4360542"/>
              <a:gd name="connsiteY2" fmla="*/ 2540650 h 5143500"/>
              <a:gd name="connsiteX3" fmla="*/ 4305387 w 4360542"/>
              <a:gd name="connsiteY3" fmla="*/ 148915 h 5143500"/>
              <a:gd name="connsiteX4" fmla="*/ 4360542 w 4360542"/>
              <a:gd name="connsiteY4" fmla="*/ 195195 h 5143500"/>
              <a:gd name="connsiteX5" fmla="*/ 1896442 w 4360542"/>
              <a:gd name="connsiteY5" fmla="*/ 3131796 h 5143500"/>
              <a:gd name="connsiteX6" fmla="*/ 367383 w 4360542"/>
              <a:gd name="connsiteY6" fmla="*/ 5143500 h 5143500"/>
              <a:gd name="connsiteX7" fmla="*/ 0 w 4360542"/>
              <a:gd name="connsiteY7" fmla="*/ 5143500 h 5143500"/>
              <a:gd name="connsiteX0" fmla="*/ 0 w 4360542"/>
              <a:gd name="connsiteY0" fmla="*/ 0 h 5143500"/>
              <a:gd name="connsiteX1" fmla="*/ 367383 w 4360542"/>
              <a:gd name="connsiteY1" fmla="*/ 0 h 5143500"/>
              <a:gd name="connsiteX2" fmla="*/ 2298483 w 4360542"/>
              <a:gd name="connsiteY2" fmla="*/ 2540650 h 5143500"/>
              <a:gd name="connsiteX3" fmla="*/ 4305387 w 4360542"/>
              <a:gd name="connsiteY3" fmla="*/ 148915 h 5143500"/>
              <a:gd name="connsiteX4" fmla="*/ 4360542 w 4360542"/>
              <a:gd name="connsiteY4" fmla="*/ 195195 h 5143500"/>
              <a:gd name="connsiteX5" fmla="*/ 1896442 w 4360542"/>
              <a:gd name="connsiteY5" fmla="*/ 3131796 h 5143500"/>
              <a:gd name="connsiteX6" fmla="*/ 150407 w 4360542"/>
              <a:gd name="connsiteY6" fmla="*/ 5143500 h 5143500"/>
              <a:gd name="connsiteX7" fmla="*/ 0 w 4360542"/>
              <a:gd name="connsiteY7" fmla="*/ 5143500 h 5143500"/>
              <a:gd name="connsiteX8" fmla="*/ 0 w 4360542"/>
              <a:gd name="connsiteY8" fmla="*/ 0 h 5143500"/>
              <a:gd name="connsiteX0" fmla="*/ 0 w 4360542"/>
              <a:gd name="connsiteY0" fmla="*/ 0 h 5151249"/>
              <a:gd name="connsiteX1" fmla="*/ 367383 w 4360542"/>
              <a:gd name="connsiteY1" fmla="*/ 0 h 5151249"/>
              <a:gd name="connsiteX2" fmla="*/ 2298483 w 4360542"/>
              <a:gd name="connsiteY2" fmla="*/ 2540650 h 5151249"/>
              <a:gd name="connsiteX3" fmla="*/ 4305387 w 4360542"/>
              <a:gd name="connsiteY3" fmla="*/ 148915 h 5151249"/>
              <a:gd name="connsiteX4" fmla="*/ 4360542 w 4360542"/>
              <a:gd name="connsiteY4" fmla="*/ 195195 h 5151249"/>
              <a:gd name="connsiteX5" fmla="*/ 1896442 w 4360542"/>
              <a:gd name="connsiteY5" fmla="*/ 3131796 h 5151249"/>
              <a:gd name="connsiteX6" fmla="*/ 150407 w 4360542"/>
              <a:gd name="connsiteY6" fmla="*/ 5151249 h 5151249"/>
              <a:gd name="connsiteX7" fmla="*/ 0 w 4360542"/>
              <a:gd name="connsiteY7" fmla="*/ 5143500 h 5151249"/>
              <a:gd name="connsiteX8" fmla="*/ 0 w 4360542"/>
              <a:gd name="connsiteY8" fmla="*/ 0 h 5151249"/>
              <a:gd name="connsiteX0" fmla="*/ 0 w 4360542"/>
              <a:gd name="connsiteY0" fmla="*/ 0 h 5151249"/>
              <a:gd name="connsiteX1" fmla="*/ 367383 w 4360542"/>
              <a:gd name="connsiteY1" fmla="*/ 0 h 5151249"/>
              <a:gd name="connsiteX2" fmla="*/ 2298483 w 4360542"/>
              <a:gd name="connsiteY2" fmla="*/ 2540650 h 5151249"/>
              <a:gd name="connsiteX3" fmla="*/ 4305387 w 4360542"/>
              <a:gd name="connsiteY3" fmla="*/ 148915 h 5151249"/>
              <a:gd name="connsiteX4" fmla="*/ 4360542 w 4360542"/>
              <a:gd name="connsiteY4" fmla="*/ 195195 h 5151249"/>
              <a:gd name="connsiteX5" fmla="*/ 150407 w 4360542"/>
              <a:gd name="connsiteY5" fmla="*/ 5151249 h 5151249"/>
              <a:gd name="connsiteX6" fmla="*/ 0 w 4360542"/>
              <a:gd name="connsiteY6" fmla="*/ 5143500 h 5151249"/>
              <a:gd name="connsiteX7" fmla="*/ 0 w 4360542"/>
              <a:gd name="connsiteY7" fmla="*/ 0 h 5151249"/>
              <a:gd name="connsiteX0" fmla="*/ 0 w 4360542"/>
              <a:gd name="connsiteY0" fmla="*/ 0 h 5151249"/>
              <a:gd name="connsiteX1" fmla="*/ 367383 w 4360542"/>
              <a:gd name="connsiteY1" fmla="*/ 0 h 5151249"/>
              <a:gd name="connsiteX2" fmla="*/ 2290766 w 4360542"/>
              <a:gd name="connsiteY2" fmla="*/ 2527146 h 5151249"/>
              <a:gd name="connsiteX3" fmla="*/ 4305387 w 4360542"/>
              <a:gd name="connsiteY3" fmla="*/ 148915 h 5151249"/>
              <a:gd name="connsiteX4" fmla="*/ 4360542 w 4360542"/>
              <a:gd name="connsiteY4" fmla="*/ 195195 h 5151249"/>
              <a:gd name="connsiteX5" fmla="*/ 150407 w 4360542"/>
              <a:gd name="connsiteY5" fmla="*/ 5151249 h 5151249"/>
              <a:gd name="connsiteX6" fmla="*/ 0 w 4360542"/>
              <a:gd name="connsiteY6" fmla="*/ 5143500 h 5151249"/>
              <a:gd name="connsiteX7" fmla="*/ 0 w 4360542"/>
              <a:gd name="connsiteY7" fmla="*/ 0 h 5151249"/>
              <a:gd name="connsiteX0" fmla="*/ 0 w 4360542"/>
              <a:gd name="connsiteY0" fmla="*/ 0 h 5151249"/>
              <a:gd name="connsiteX1" fmla="*/ 367383 w 4360542"/>
              <a:gd name="connsiteY1" fmla="*/ 0 h 5151249"/>
              <a:gd name="connsiteX2" fmla="*/ 2333206 w 4360542"/>
              <a:gd name="connsiteY2" fmla="*/ 2480848 h 5151249"/>
              <a:gd name="connsiteX3" fmla="*/ 4305387 w 4360542"/>
              <a:gd name="connsiteY3" fmla="*/ 148915 h 5151249"/>
              <a:gd name="connsiteX4" fmla="*/ 4360542 w 4360542"/>
              <a:gd name="connsiteY4" fmla="*/ 195195 h 5151249"/>
              <a:gd name="connsiteX5" fmla="*/ 150407 w 4360542"/>
              <a:gd name="connsiteY5" fmla="*/ 5151249 h 5151249"/>
              <a:gd name="connsiteX6" fmla="*/ 0 w 4360542"/>
              <a:gd name="connsiteY6" fmla="*/ 5143500 h 5151249"/>
              <a:gd name="connsiteX7" fmla="*/ 0 w 4360542"/>
              <a:gd name="connsiteY7" fmla="*/ 0 h 5151249"/>
              <a:gd name="connsiteX0" fmla="*/ 0 w 4360542"/>
              <a:gd name="connsiteY0" fmla="*/ 0 h 5151249"/>
              <a:gd name="connsiteX1" fmla="*/ 423327 w 4360542"/>
              <a:gd name="connsiteY1" fmla="*/ 1929 h 5151249"/>
              <a:gd name="connsiteX2" fmla="*/ 2333206 w 4360542"/>
              <a:gd name="connsiteY2" fmla="*/ 2480848 h 5151249"/>
              <a:gd name="connsiteX3" fmla="*/ 4305387 w 4360542"/>
              <a:gd name="connsiteY3" fmla="*/ 148915 h 5151249"/>
              <a:gd name="connsiteX4" fmla="*/ 4360542 w 4360542"/>
              <a:gd name="connsiteY4" fmla="*/ 195195 h 5151249"/>
              <a:gd name="connsiteX5" fmla="*/ 150407 w 4360542"/>
              <a:gd name="connsiteY5" fmla="*/ 5151249 h 5151249"/>
              <a:gd name="connsiteX6" fmla="*/ 0 w 4360542"/>
              <a:gd name="connsiteY6" fmla="*/ 5143500 h 5151249"/>
              <a:gd name="connsiteX7" fmla="*/ 0 w 4360542"/>
              <a:gd name="connsiteY7" fmla="*/ 0 h 5151249"/>
              <a:gd name="connsiteX0" fmla="*/ 0 w 4360542"/>
              <a:gd name="connsiteY0" fmla="*/ 1929 h 5153178"/>
              <a:gd name="connsiteX1" fmla="*/ 427185 w 4360542"/>
              <a:gd name="connsiteY1" fmla="*/ 0 h 5153178"/>
              <a:gd name="connsiteX2" fmla="*/ 2333206 w 4360542"/>
              <a:gd name="connsiteY2" fmla="*/ 2482777 h 5153178"/>
              <a:gd name="connsiteX3" fmla="*/ 4305387 w 4360542"/>
              <a:gd name="connsiteY3" fmla="*/ 150844 h 5153178"/>
              <a:gd name="connsiteX4" fmla="*/ 4360542 w 4360542"/>
              <a:gd name="connsiteY4" fmla="*/ 197124 h 5153178"/>
              <a:gd name="connsiteX5" fmla="*/ 150407 w 4360542"/>
              <a:gd name="connsiteY5" fmla="*/ 5153178 h 5153178"/>
              <a:gd name="connsiteX6" fmla="*/ 0 w 4360542"/>
              <a:gd name="connsiteY6" fmla="*/ 5145429 h 5153178"/>
              <a:gd name="connsiteX7" fmla="*/ 0 w 4360542"/>
              <a:gd name="connsiteY7" fmla="*/ 1929 h 5153178"/>
              <a:gd name="connsiteX0" fmla="*/ 0 w 4305387"/>
              <a:gd name="connsiteY0" fmla="*/ 1929 h 5153178"/>
              <a:gd name="connsiteX1" fmla="*/ 427185 w 4305387"/>
              <a:gd name="connsiteY1" fmla="*/ 0 h 5153178"/>
              <a:gd name="connsiteX2" fmla="*/ 2333206 w 4305387"/>
              <a:gd name="connsiteY2" fmla="*/ 2482777 h 5153178"/>
              <a:gd name="connsiteX3" fmla="*/ 4305387 w 4305387"/>
              <a:gd name="connsiteY3" fmla="*/ 150844 h 5153178"/>
              <a:gd name="connsiteX4" fmla="*/ 4302669 w 4305387"/>
              <a:gd name="connsiteY4" fmla="*/ 272359 h 5153178"/>
              <a:gd name="connsiteX5" fmla="*/ 150407 w 4305387"/>
              <a:gd name="connsiteY5" fmla="*/ 5153178 h 5153178"/>
              <a:gd name="connsiteX6" fmla="*/ 0 w 4305387"/>
              <a:gd name="connsiteY6" fmla="*/ 5145429 h 5153178"/>
              <a:gd name="connsiteX7" fmla="*/ 0 w 4305387"/>
              <a:gd name="connsiteY7" fmla="*/ 1929 h 515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05387" h="5153178">
                <a:moveTo>
                  <a:pt x="0" y="1929"/>
                </a:moveTo>
                <a:lnTo>
                  <a:pt x="427185" y="0"/>
                </a:lnTo>
                <a:lnTo>
                  <a:pt x="2333206" y="2482777"/>
                </a:lnTo>
                <a:lnTo>
                  <a:pt x="4305387" y="150844"/>
                </a:lnTo>
                <a:lnTo>
                  <a:pt x="4302669" y="272359"/>
                </a:lnTo>
                <a:lnTo>
                  <a:pt x="150407" y="5153178"/>
                </a:lnTo>
                <a:lnTo>
                  <a:pt x="0" y="5145429"/>
                </a:lnTo>
                <a:lnTo>
                  <a:pt x="0" y="1929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Рисунок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5003145" y="170985"/>
            <a:ext cx="4137788" cy="4972515"/>
          </a:xfrm>
          <a:custGeom>
            <a:avLst/>
            <a:gdLst>
              <a:gd name="connsiteX0" fmla="*/ 0 w 4126526"/>
              <a:gd name="connsiteY0" fmla="*/ 0 h 4838700"/>
              <a:gd name="connsiteX1" fmla="*/ 4126526 w 4126526"/>
              <a:gd name="connsiteY1" fmla="*/ 0 h 4838700"/>
              <a:gd name="connsiteX2" fmla="*/ 4126526 w 4126526"/>
              <a:gd name="connsiteY2" fmla="*/ 4838700 h 4838700"/>
              <a:gd name="connsiteX3" fmla="*/ 0 w 4126526"/>
              <a:gd name="connsiteY3" fmla="*/ 4838700 h 4838700"/>
              <a:gd name="connsiteX4" fmla="*/ 0 w 4126526"/>
              <a:gd name="connsiteY4" fmla="*/ 0 h 4838700"/>
              <a:gd name="connsiteX0" fmla="*/ 4108938 w 4126526"/>
              <a:gd name="connsiteY0" fmla="*/ 5862 h 4838700"/>
              <a:gd name="connsiteX1" fmla="*/ 4126526 w 4126526"/>
              <a:gd name="connsiteY1" fmla="*/ 0 h 4838700"/>
              <a:gd name="connsiteX2" fmla="*/ 4126526 w 4126526"/>
              <a:gd name="connsiteY2" fmla="*/ 4838700 h 4838700"/>
              <a:gd name="connsiteX3" fmla="*/ 0 w 4126526"/>
              <a:gd name="connsiteY3" fmla="*/ 4838700 h 4838700"/>
              <a:gd name="connsiteX4" fmla="*/ 4108938 w 4126526"/>
              <a:gd name="connsiteY4" fmla="*/ 5862 h 4838700"/>
              <a:gd name="connsiteX0" fmla="*/ 4108938 w 4136800"/>
              <a:gd name="connsiteY0" fmla="*/ 40794 h 4873632"/>
              <a:gd name="connsiteX1" fmla="*/ 4136800 w 4136800"/>
              <a:gd name="connsiteY1" fmla="*/ 0 h 4873632"/>
              <a:gd name="connsiteX2" fmla="*/ 4126526 w 4136800"/>
              <a:gd name="connsiteY2" fmla="*/ 4873632 h 4873632"/>
              <a:gd name="connsiteX3" fmla="*/ 0 w 4136800"/>
              <a:gd name="connsiteY3" fmla="*/ 4873632 h 4873632"/>
              <a:gd name="connsiteX4" fmla="*/ 4108938 w 4136800"/>
              <a:gd name="connsiteY4" fmla="*/ 40794 h 4873632"/>
              <a:gd name="connsiteX0" fmla="*/ 4108938 w 4137788"/>
              <a:gd name="connsiteY0" fmla="*/ 40794 h 4873632"/>
              <a:gd name="connsiteX1" fmla="*/ 4136800 w 4137788"/>
              <a:gd name="connsiteY1" fmla="*/ 0 h 4873632"/>
              <a:gd name="connsiteX2" fmla="*/ 4136800 w 4137788"/>
              <a:gd name="connsiteY2" fmla="*/ 4873632 h 4873632"/>
              <a:gd name="connsiteX3" fmla="*/ 0 w 4137788"/>
              <a:gd name="connsiteY3" fmla="*/ 4873632 h 4873632"/>
              <a:gd name="connsiteX4" fmla="*/ 4108938 w 4137788"/>
              <a:gd name="connsiteY4" fmla="*/ 40794 h 487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37788" h="4873632">
                <a:moveTo>
                  <a:pt x="4108938" y="40794"/>
                </a:moveTo>
                <a:lnTo>
                  <a:pt x="4136800" y="0"/>
                </a:lnTo>
                <a:cubicBezTo>
                  <a:pt x="4133375" y="1624544"/>
                  <a:pt x="4140225" y="3249088"/>
                  <a:pt x="4136800" y="4873632"/>
                </a:cubicBezTo>
                <a:lnTo>
                  <a:pt x="0" y="4873632"/>
                </a:lnTo>
                <a:lnTo>
                  <a:pt x="4108938" y="40794"/>
                </a:lnTo>
                <a:close/>
              </a:path>
            </a:pathLst>
          </a:custGeom>
          <a:noFill/>
          <a:ln w="1905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b"/>
          <a:lstStyle>
            <a:lvl1pPr algn="ctr">
              <a:defRPr sz="825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5430371" y="0"/>
            <a:ext cx="3735147" cy="2239922"/>
          </a:xfrm>
          <a:prstGeom prst="flowChartMerge">
            <a:avLst/>
          </a:prstGeo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85" y="357166"/>
            <a:ext cx="876123" cy="165600"/>
          </a:xfrm>
          <a:prstGeom prst="rect">
            <a:avLst/>
          </a:prstGeom>
        </p:spPr>
      </p:pic>
      <p:sp>
        <p:nvSpPr>
          <p:cNvPr id="14" name="Прямоугольник 4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15" name="Прямоугольник 4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16" name="Прямоугольник 4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17" name="Прямоугольник 4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18" name="Прямоугольник 5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19" name="Прямоугольник 5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20" name="Прямоугольник 5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21" name="Прямоугольник 5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22" name="Прямоугольник 5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23" name="Прямоугольник 5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24" name="Прямоугольник 5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25" name="Прямоугольник 5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26" name="Прямоугольник 5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27" name="Прямоугольник 5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28" name="Прямоугольник 6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29" name="Прямоугольник 6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30" name="Прямоугольник 6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31" name="Прямоугольник 6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32" name="Прямоугольник 6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3862231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5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14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8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009405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3763212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5517019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00940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00940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3763212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3763212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5517019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5517019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4" name="Текст 2"/>
          <p:cNvSpPr>
            <a:spLocks noGrp="1"/>
          </p:cNvSpPr>
          <p:nvPr>
            <p:ph type="body" idx="53" hasCustomPrompt="1"/>
          </p:nvPr>
        </p:nvSpPr>
        <p:spPr>
          <a:xfrm>
            <a:off x="7270825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0" name="Текст 2"/>
          <p:cNvSpPr>
            <a:spLocks noGrp="1"/>
          </p:cNvSpPr>
          <p:nvPr>
            <p:ph type="body" idx="54" hasCustomPrompt="1"/>
          </p:nvPr>
        </p:nvSpPr>
        <p:spPr>
          <a:xfrm>
            <a:off x="255598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1" name="Текст 2"/>
          <p:cNvSpPr>
            <a:spLocks noGrp="1"/>
          </p:cNvSpPr>
          <p:nvPr>
            <p:ph type="body" idx="55" hasCustomPrompt="1"/>
          </p:nvPr>
        </p:nvSpPr>
        <p:spPr>
          <a:xfrm>
            <a:off x="2009405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2" name="Текст 2"/>
          <p:cNvSpPr>
            <a:spLocks noGrp="1"/>
          </p:cNvSpPr>
          <p:nvPr>
            <p:ph type="body" idx="56" hasCustomPrompt="1"/>
          </p:nvPr>
        </p:nvSpPr>
        <p:spPr>
          <a:xfrm>
            <a:off x="3763212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3" name="Текст 2"/>
          <p:cNvSpPr>
            <a:spLocks noGrp="1"/>
          </p:cNvSpPr>
          <p:nvPr>
            <p:ph type="body" idx="57" hasCustomPrompt="1"/>
          </p:nvPr>
        </p:nvSpPr>
        <p:spPr>
          <a:xfrm>
            <a:off x="5517019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4" name="Текст 2"/>
          <p:cNvSpPr>
            <a:spLocks noGrp="1"/>
          </p:cNvSpPr>
          <p:nvPr>
            <p:ph type="body" idx="58" hasCustomPrompt="1"/>
          </p:nvPr>
        </p:nvSpPr>
        <p:spPr>
          <a:xfrm>
            <a:off x="7270825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5" name="Content Placeholder 6"/>
          <p:cNvSpPr>
            <a:spLocks noGrp="1"/>
          </p:cNvSpPr>
          <p:nvPr>
            <p:ph sz="quarter" idx="59"/>
          </p:nvPr>
        </p:nvSpPr>
        <p:spPr>
          <a:xfrm>
            <a:off x="727317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6" name="Content Placeholder 6"/>
          <p:cNvSpPr>
            <a:spLocks noGrp="1"/>
          </p:cNvSpPr>
          <p:nvPr>
            <p:ph sz="quarter" idx="60"/>
          </p:nvPr>
        </p:nvSpPr>
        <p:spPr>
          <a:xfrm>
            <a:off x="727317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0278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6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38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170927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316295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461663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170927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170927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316295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316295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461663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461663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4" name="Текст 2"/>
          <p:cNvSpPr>
            <a:spLocks noGrp="1"/>
          </p:cNvSpPr>
          <p:nvPr>
            <p:ph type="body" idx="53" hasCustomPrompt="1"/>
          </p:nvPr>
        </p:nvSpPr>
        <p:spPr>
          <a:xfrm>
            <a:off x="607031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0" name="Текст 2"/>
          <p:cNvSpPr>
            <a:spLocks noGrp="1"/>
          </p:cNvSpPr>
          <p:nvPr>
            <p:ph type="body" idx="54" hasCustomPrompt="1"/>
          </p:nvPr>
        </p:nvSpPr>
        <p:spPr>
          <a:xfrm>
            <a:off x="25559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1" name="Текст 2"/>
          <p:cNvSpPr>
            <a:spLocks noGrp="1"/>
          </p:cNvSpPr>
          <p:nvPr>
            <p:ph type="body" idx="55" hasCustomPrompt="1"/>
          </p:nvPr>
        </p:nvSpPr>
        <p:spPr>
          <a:xfrm>
            <a:off x="170927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2" name="Текст 2"/>
          <p:cNvSpPr>
            <a:spLocks noGrp="1"/>
          </p:cNvSpPr>
          <p:nvPr>
            <p:ph type="body" idx="56" hasCustomPrompt="1"/>
          </p:nvPr>
        </p:nvSpPr>
        <p:spPr>
          <a:xfrm>
            <a:off x="316295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3" name="Текст 2"/>
          <p:cNvSpPr>
            <a:spLocks noGrp="1"/>
          </p:cNvSpPr>
          <p:nvPr>
            <p:ph type="body" idx="57" hasCustomPrompt="1"/>
          </p:nvPr>
        </p:nvSpPr>
        <p:spPr>
          <a:xfrm>
            <a:off x="461663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4" name="Текст 2"/>
          <p:cNvSpPr>
            <a:spLocks noGrp="1"/>
          </p:cNvSpPr>
          <p:nvPr>
            <p:ph type="body" idx="58" hasCustomPrompt="1"/>
          </p:nvPr>
        </p:nvSpPr>
        <p:spPr>
          <a:xfrm>
            <a:off x="607031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5" name="Content Placeholder 6"/>
          <p:cNvSpPr>
            <a:spLocks noGrp="1"/>
          </p:cNvSpPr>
          <p:nvPr>
            <p:ph sz="quarter" idx="59"/>
          </p:nvPr>
        </p:nvSpPr>
        <p:spPr>
          <a:xfrm>
            <a:off x="607031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6" name="Content Placeholder 6"/>
          <p:cNvSpPr>
            <a:spLocks noGrp="1"/>
          </p:cNvSpPr>
          <p:nvPr>
            <p:ph sz="quarter" idx="60"/>
          </p:nvPr>
        </p:nvSpPr>
        <p:spPr>
          <a:xfrm>
            <a:off x="607031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4" name="Текст 2"/>
          <p:cNvSpPr>
            <a:spLocks noGrp="1"/>
          </p:cNvSpPr>
          <p:nvPr>
            <p:ph type="body" idx="61" hasCustomPrompt="1"/>
          </p:nvPr>
        </p:nvSpPr>
        <p:spPr>
          <a:xfrm>
            <a:off x="7524000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idx="62" hasCustomPrompt="1"/>
          </p:nvPr>
        </p:nvSpPr>
        <p:spPr>
          <a:xfrm>
            <a:off x="7524000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6" name="Content Placeholder 6"/>
          <p:cNvSpPr>
            <a:spLocks noGrp="1"/>
          </p:cNvSpPr>
          <p:nvPr>
            <p:ph sz="quarter" idx="63"/>
          </p:nvPr>
        </p:nvSpPr>
        <p:spPr>
          <a:xfrm>
            <a:off x="7524000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7" name="Content Placeholder 6"/>
          <p:cNvSpPr>
            <a:spLocks noGrp="1"/>
          </p:cNvSpPr>
          <p:nvPr>
            <p:ph sz="quarter" idx="64"/>
          </p:nvPr>
        </p:nvSpPr>
        <p:spPr>
          <a:xfrm>
            <a:off x="7524000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9565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шага процес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3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1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185420805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шагов процес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2333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996236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3744793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5493350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14" name="Текст 2"/>
          <p:cNvSpPr>
            <a:spLocks noGrp="1"/>
          </p:cNvSpPr>
          <p:nvPr>
            <p:ph type="body" idx="21" hasCustomPrompt="1"/>
          </p:nvPr>
        </p:nvSpPr>
        <p:spPr>
          <a:xfrm>
            <a:off x="7233987" y="828760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04157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5545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49335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03536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цесс по круг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Арка 6"/>
          <p:cNvSpPr/>
          <p:nvPr/>
        </p:nvSpPr>
        <p:spPr bwMode="auto">
          <a:xfrm>
            <a:off x="3188465" y="1318908"/>
            <a:ext cx="2799399" cy="2799402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Арка 7"/>
          <p:cNvSpPr/>
          <p:nvPr/>
        </p:nvSpPr>
        <p:spPr bwMode="auto">
          <a:xfrm rot="5400000">
            <a:off x="3188463" y="1318910"/>
            <a:ext cx="2799402" cy="2799399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Арка 8"/>
          <p:cNvSpPr/>
          <p:nvPr/>
        </p:nvSpPr>
        <p:spPr bwMode="auto">
          <a:xfrm rot="10800000">
            <a:off x="3188465" y="1318908"/>
            <a:ext cx="2799399" cy="2799402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ru-RU" sz="1800" b="1">
              <a:latin typeface="Arial" charset="0"/>
            </a:endParaRPr>
          </a:p>
        </p:txBody>
      </p:sp>
      <p:sp>
        <p:nvSpPr>
          <p:cNvPr id="10" name="Арка 9"/>
          <p:cNvSpPr/>
          <p:nvPr/>
        </p:nvSpPr>
        <p:spPr bwMode="auto">
          <a:xfrm rot="16200000">
            <a:off x="3188463" y="1318910"/>
            <a:ext cx="2799402" cy="2799399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Нашивка 14"/>
          <p:cNvSpPr/>
          <p:nvPr/>
        </p:nvSpPr>
        <p:spPr bwMode="auto">
          <a:xfrm>
            <a:off x="4455098" y="1318908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Нашивка 15"/>
          <p:cNvSpPr/>
          <p:nvPr/>
        </p:nvSpPr>
        <p:spPr bwMode="auto">
          <a:xfrm rot="5400000">
            <a:off x="5663864" y="2516304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Нашивка 16"/>
          <p:cNvSpPr/>
          <p:nvPr/>
        </p:nvSpPr>
        <p:spPr bwMode="auto">
          <a:xfrm flipH="1">
            <a:off x="4482394" y="3722311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Нашивка 17"/>
          <p:cNvSpPr/>
          <p:nvPr/>
        </p:nvSpPr>
        <p:spPr bwMode="auto">
          <a:xfrm rot="16200000">
            <a:off x="3253640" y="2530437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3"/>
          </p:nvPr>
        </p:nvSpPr>
        <p:spPr>
          <a:xfrm>
            <a:off x="255588" y="1071831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Текст 19"/>
          <p:cNvSpPr>
            <a:spLocks noGrp="1"/>
          </p:cNvSpPr>
          <p:nvPr>
            <p:ph type="body" sz="quarter" idx="14"/>
          </p:nvPr>
        </p:nvSpPr>
        <p:spPr>
          <a:xfrm>
            <a:off x="255588" y="2839718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2" name="Текст 19"/>
          <p:cNvSpPr>
            <a:spLocks noGrp="1"/>
          </p:cNvSpPr>
          <p:nvPr>
            <p:ph type="body" sz="quarter" idx="15"/>
          </p:nvPr>
        </p:nvSpPr>
        <p:spPr>
          <a:xfrm>
            <a:off x="6191482" y="1071831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3" name="Текст 19"/>
          <p:cNvSpPr>
            <a:spLocks noGrp="1"/>
          </p:cNvSpPr>
          <p:nvPr>
            <p:ph type="body" sz="quarter" idx="16"/>
          </p:nvPr>
        </p:nvSpPr>
        <p:spPr>
          <a:xfrm>
            <a:off x="6191482" y="2839718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7B8803-CFBE-46D2-94F3-1E13B37C26DB}"/>
              </a:ext>
            </a:extLst>
          </p:cNvPr>
          <p:cNvSpPr/>
          <p:nvPr/>
        </p:nvSpPr>
        <p:spPr bwMode="auto">
          <a:xfrm>
            <a:off x="2995684" y="1501255"/>
            <a:ext cx="630960" cy="173509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32EE881-8F18-4976-B14A-133BBEF93D70}"/>
              </a:ext>
            </a:extLst>
          </p:cNvPr>
          <p:cNvSpPr/>
          <p:nvPr/>
        </p:nvSpPr>
        <p:spPr bwMode="auto">
          <a:xfrm flipV="1">
            <a:off x="2995684" y="3782109"/>
            <a:ext cx="721056" cy="178463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5FFE1BE-F468-41E4-AC57-73F3A5F795C0}"/>
              </a:ext>
            </a:extLst>
          </p:cNvPr>
          <p:cNvSpPr/>
          <p:nvPr/>
        </p:nvSpPr>
        <p:spPr bwMode="auto">
          <a:xfrm flipH="1">
            <a:off x="5591864" y="1501255"/>
            <a:ext cx="591174" cy="213654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57AF606-9A31-48E6-BA8D-C5D2AD7F0440}"/>
              </a:ext>
            </a:extLst>
          </p:cNvPr>
          <p:cNvSpPr/>
          <p:nvPr/>
        </p:nvSpPr>
        <p:spPr bwMode="auto">
          <a:xfrm flipH="1" flipV="1">
            <a:off x="5500048" y="3782111"/>
            <a:ext cx="682990" cy="178462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07568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цесс по круг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 rot="1829240">
            <a:off x="3303218" y="1554182"/>
            <a:ext cx="2637368" cy="2569106"/>
            <a:chOff x="62794" y="1435622"/>
            <a:chExt cx="2880788" cy="2806226"/>
          </a:xfrm>
        </p:grpSpPr>
        <p:sp>
          <p:nvSpPr>
            <p:cNvPr id="7" name="Арка 6"/>
            <p:cNvSpPr/>
            <p:nvPr/>
          </p:nvSpPr>
          <p:spPr bwMode="auto">
            <a:xfrm rot="16200000">
              <a:off x="96913" y="1442446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Арка 7"/>
            <p:cNvSpPr/>
            <p:nvPr/>
          </p:nvSpPr>
          <p:spPr bwMode="auto">
            <a:xfrm rot="-1800000">
              <a:off x="97612" y="1435622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Арка 8"/>
            <p:cNvSpPr/>
            <p:nvPr/>
          </p:nvSpPr>
          <p:spPr bwMode="auto">
            <a:xfrm rot="1800000">
              <a:off x="104438" y="1435622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Арка 9"/>
            <p:cNvSpPr/>
            <p:nvPr/>
          </p:nvSpPr>
          <p:spPr bwMode="auto">
            <a:xfrm rot="5400000">
              <a:off x="107411" y="1442447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Арка 10"/>
            <p:cNvSpPr/>
            <p:nvPr/>
          </p:nvSpPr>
          <p:spPr bwMode="auto">
            <a:xfrm rot="9000000">
              <a:off x="104437" y="1442447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Арка 11"/>
            <p:cNvSpPr/>
            <p:nvPr/>
          </p:nvSpPr>
          <p:spPr bwMode="auto">
            <a:xfrm rot="12600000">
              <a:off x="96912" y="1442447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Нашивка 26"/>
            <p:cNvSpPr/>
            <p:nvPr/>
          </p:nvSpPr>
          <p:spPr bwMode="auto">
            <a:xfrm rot="-1800000">
              <a:off x="736085" y="1578379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Нашивка 27"/>
            <p:cNvSpPr/>
            <p:nvPr/>
          </p:nvSpPr>
          <p:spPr bwMode="auto">
            <a:xfrm rot="1800000">
              <a:off x="1984852" y="1573617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Нашивка 28"/>
            <p:cNvSpPr/>
            <p:nvPr/>
          </p:nvSpPr>
          <p:spPr bwMode="auto">
            <a:xfrm rot="5400000">
              <a:off x="2619582" y="2644146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Нашивка 29"/>
            <p:cNvSpPr/>
            <p:nvPr/>
          </p:nvSpPr>
          <p:spPr bwMode="auto">
            <a:xfrm rot="9000000">
              <a:off x="1984852" y="3716435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Нашивка 30"/>
            <p:cNvSpPr/>
            <p:nvPr/>
          </p:nvSpPr>
          <p:spPr bwMode="auto">
            <a:xfrm rot="16200000">
              <a:off x="134794" y="2637322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Нашивка 31"/>
            <p:cNvSpPr/>
            <p:nvPr/>
          </p:nvSpPr>
          <p:spPr bwMode="auto">
            <a:xfrm rot="-9000000">
              <a:off x="763382" y="3707324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20" name="Соединительная линия уступом 19"/>
          <p:cNvCxnSpPr>
            <a:endCxn id="38" idx="3"/>
          </p:cNvCxnSpPr>
          <p:nvPr/>
        </p:nvCxnSpPr>
        <p:spPr bwMode="auto">
          <a:xfrm rot="10800000" flipV="1">
            <a:off x="2558715" y="3655636"/>
            <a:ext cx="1130097" cy="465917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21" name="Соединительная линия уступом 20"/>
          <p:cNvCxnSpPr>
            <a:endCxn id="36" idx="3"/>
          </p:cNvCxnSpPr>
          <p:nvPr/>
        </p:nvCxnSpPr>
        <p:spPr bwMode="auto">
          <a:xfrm rot="10800000">
            <a:off x="2558714" y="1473326"/>
            <a:ext cx="1127608" cy="531002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36" name="Текст 35"/>
          <p:cNvSpPr>
            <a:spLocks noGrp="1"/>
          </p:cNvSpPr>
          <p:nvPr>
            <p:ph type="body" sz="quarter" idx="25"/>
          </p:nvPr>
        </p:nvSpPr>
        <p:spPr>
          <a:xfrm>
            <a:off x="255600" y="878807"/>
            <a:ext cx="2303114" cy="1189038"/>
          </a:xfrm>
        </p:spPr>
        <p:txBody>
          <a:bodyPr lIns="0" tIns="36000" rIns="72000" bIns="36000" anchor="ctr"/>
          <a:lstStyle>
            <a:lvl1pPr algn="r">
              <a:defRPr sz="1200"/>
            </a:lvl1pPr>
            <a:lvl2pPr algn="r">
              <a:defRPr sz="11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7" name="Текст 35"/>
          <p:cNvSpPr>
            <a:spLocks noGrp="1"/>
          </p:cNvSpPr>
          <p:nvPr>
            <p:ph type="body" sz="quarter" idx="26"/>
          </p:nvPr>
        </p:nvSpPr>
        <p:spPr>
          <a:xfrm>
            <a:off x="255600" y="2202921"/>
            <a:ext cx="2303114" cy="1189038"/>
          </a:xfrm>
        </p:spPr>
        <p:txBody>
          <a:bodyPr lIns="0" tIns="36000" rIns="72000" bIns="36000" anchor="ctr"/>
          <a:lstStyle>
            <a:lvl1pPr algn="r">
              <a:defRPr sz="1200"/>
            </a:lvl1pPr>
            <a:lvl2pPr algn="r">
              <a:defRPr sz="11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8" name="Текст 35"/>
          <p:cNvSpPr>
            <a:spLocks noGrp="1"/>
          </p:cNvSpPr>
          <p:nvPr>
            <p:ph type="body" sz="quarter" idx="27"/>
          </p:nvPr>
        </p:nvSpPr>
        <p:spPr>
          <a:xfrm>
            <a:off x="255600" y="3527035"/>
            <a:ext cx="2303114" cy="1189038"/>
          </a:xfrm>
        </p:spPr>
        <p:txBody>
          <a:bodyPr lIns="0" tIns="36000" rIns="72000" bIns="36000" anchor="ctr"/>
          <a:lstStyle>
            <a:lvl1pPr algn="r">
              <a:defRPr sz="1200"/>
            </a:lvl1pPr>
            <a:lvl2pPr algn="r">
              <a:defRPr sz="11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9" name="Текст 35"/>
          <p:cNvSpPr>
            <a:spLocks noGrp="1"/>
          </p:cNvSpPr>
          <p:nvPr>
            <p:ph type="body" sz="quarter" idx="28"/>
          </p:nvPr>
        </p:nvSpPr>
        <p:spPr>
          <a:xfrm>
            <a:off x="6558240" y="878807"/>
            <a:ext cx="2333760" cy="1189038"/>
          </a:xfrm>
        </p:spPr>
        <p:txBody>
          <a:bodyPr lIns="72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0" name="Текст 35"/>
          <p:cNvSpPr>
            <a:spLocks noGrp="1"/>
          </p:cNvSpPr>
          <p:nvPr>
            <p:ph type="body" sz="quarter" idx="29"/>
          </p:nvPr>
        </p:nvSpPr>
        <p:spPr>
          <a:xfrm>
            <a:off x="6558240" y="2202921"/>
            <a:ext cx="2333760" cy="1189038"/>
          </a:xfrm>
        </p:spPr>
        <p:txBody>
          <a:bodyPr lIns="72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1" name="Текст 35"/>
          <p:cNvSpPr>
            <a:spLocks noGrp="1"/>
          </p:cNvSpPr>
          <p:nvPr>
            <p:ph type="body" sz="quarter" idx="30"/>
          </p:nvPr>
        </p:nvSpPr>
        <p:spPr>
          <a:xfrm>
            <a:off x="6558240" y="3527035"/>
            <a:ext cx="2333760" cy="1189038"/>
          </a:xfrm>
        </p:spPr>
        <p:txBody>
          <a:bodyPr lIns="72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cxnSp>
        <p:nvCxnSpPr>
          <p:cNvPr id="43" name="Соединительная линия уступом 42"/>
          <p:cNvCxnSpPr>
            <a:endCxn id="41" idx="1"/>
          </p:cNvCxnSpPr>
          <p:nvPr/>
        </p:nvCxnSpPr>
        <p:spPr bwMode="auto">
          <a:xfrm>
            <a:off x="5563760" y="3678753"/>
            <a:ext cx="994480" cy="442801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51" name="Соединительная линия уступом 50"/>
          <p:cNvCxnSpPr>
            <a:stCxn id="39" idx="1"/>
          </p:cNvCxnSpPr>
          <p:nvPr/>
        </p:nvCxnSpPr>
        <p:spPr bwMode="auto">
          <a:xfrm rot="10800000" flipV="1">
            <a:off x="5550968" y="1473326"/>
            <a:ext cx="1007272" cy="5402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Прямая соединительная линия 29"/>
          <p:cNvCxnSpPr>
            <a:cxnSpLocks/>
          </p:cNvCxnSpPr>
          <p:nvPr/>
        </p:nvCxnSpPr>
        <p:spPr bwMode="auto">
          <a:xfrm flipH="1">
            <a:off x="2587465" y="2797440"/>
            <a:ext cx="739105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52" name="Прямая соединительная линия 51"/>
          <p:cNvCxnSpPr>
            <a:cxnSpLocks/>
          </p:cNvCxnSpPr>
          <p:nvPr/>
        </p:nvCxnSpPr>
        <p:spPr bwMode="auto">
          <a:xfrm flipH="1">
            <a:off x="5911135" y="2797440"/>
            <a:ext cx="629001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908984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10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537729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34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939203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1325454"/>
              </p:ext>
            </p:ext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8" name="Слайд think-cell" r:id="rId5" imgW="347" imgH="348" progId="TCLayout.ActiveDocument.1">
                  <p:embed/>
                </p:oleObj>
              </mc:Choice>
              <mc:Fallback>
                <p:oleObj name="Слайд think-cell" r:id="rId5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5600" y="1477755"/>
            <a:ext cx="8606460" cy="634350"/>
          </a:xfrm>
          <a:prstGeom prst="rect">
            <a:avLst/>
          </a:prstGeom>
        </p:spPr>
        <p:txBody>
          <a:bodyPr anchor="t"/>
          <a:lstStyle>
            <a:lvl1pPr algn="l">
              <a:defRPr sz="2000" b="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548002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82" name="Слайд think-cell" r:id="rId5" imgW="347" imgH="348" progId="TCLayout.ActiveDocument.1">
                  <p:embed/>
                </p:oleObj>
              </mc:Choice>
              <mc:Fallback>
                <p:oleObj name="Слайд think-cell" r:id="rId5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5601" y="1729716"/>
            <a:ext cx="8607046" cy="1021556"/>
          </a:xfrm>
          <a:prstGeom prst="rect">
            <a:avLst/>
          </a:prstGeom>
        </p:spPr>
        <p:txBody>
          <a:bodyPr anchor="t"/>
          <a:lstStyle>
            <a:lvl1pPr algn="ctr">
              <a:defRPr sz="1800" b="0" cap="all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320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uрафи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73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61" name="Прямоугольник 6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64" name="Прямоугольник 6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cxnSp>
        <p:nvCxnSpPr>
          <p:cNvPr id="66" name="Прямая соединительная линия 6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5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9" y="2291184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069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ило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906" name="Слайд think-cell" r:id="rId4" imgW="347" imgH="348" progId="TCLayout.ActiveDocument.1">
                  <p:embed/>
                </p:oleObj>
              </mc:Choice>
              <mc:Fallback>
                <p:oleObj name="Слайд think-cell" r:id="rId4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631317" y="1630913"/>
            <a:ext cx="1956607" cy="0"/>
          </a:xfrm>
          <a:prstGeom prst="line">
            <a:avLst/>
          </a:prstGeom>
          <a:solidFill>
            <a:srgbClr val="008080"/>
          </a:solidFill>
          <a:ln w="1270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единительная линия 7"/>
          <p:cNvCxnSpPr>
            <a:cxnSpLocks/>
          </p:cNvCxnSpPr>
          <p:nvPr/>
        </p:nvCxnSpPr>
        <p:spPr bwMode="auto">
          <a:xfrm>
            <a:off x="620707" y="1630913"/>
            <a:ext cx="2669010" cy="0"/>
          </a:xfrm>
          <a:prstGeom prst="line">
            <a:avLst/>
          </a:prstGeom>
          <a:solidFill>
            <a:srgbClr val="008080"/>
          </a:solidFill>
          <a:ln w="1270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Текст 18"/>
          <p:cNvSpPr>
            <a:spLocks noGrp="1"/>
          </p:cNvSpPr>
          <p:nvPr>
            <p:ph type="body" sz="quarter" idx="13"/>
          </p:nvPr>
        </p:nvSpPr>
        <p:spPr>
          <a:xfrm>
            <a:off x="612282" y="1302635"/>
            <a:ext cx="2951754" cy="217646"/>
          </a:xfrm>
          <a:prstGeom prst="rect">
            <a:avLst/>
          </a:prstGeom>
        </p:spPr>
        <p:txBody>
          <a:bodyPr/>
          <a:lstStyle>
            <a:lvl1pPr>
              <a:defRPr kumimoji="0" lang="ru-RU" sz="1800" b="0" i="0" u="none" strike="noStrike" kern="1200" cap="none" spc="0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468829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3"/>
          </p:nvPr>
        </p:nvSpPr>
        <p:spPr>
          <a:xfrm>
            <a:off x="255588" y="998538"/>
            <a:ext cx="8650287" cy="3595687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360410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4"/>
          </p:nvPr>
        </p:nvSpPr>
        <p:spPr>
          <a:xfrm>
            <a:off x="255588" y="842963"/>
            <a:ext cx="4210050" cy="38163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5"/>
          </p:nvPr>
        </p:nvSpPr>
        <p:spPr>
          <a:xfrm>
            <a:off x="4681950" y="842963"/>
            <a:ext cx="4210050" cy="38163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14357993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колонки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8"/>
          <p:cNvSpPr>
            <a:spLocks noGrp="1"/>
          </p:cNvSpPr>
          <p:nvPr>
            <p:ph type="body" sz="quarter" idx="22"/>
          </p:nvPr>
        </p:nvSpPr>
        <p:spPr>
          <a:xfrm>
            <a:off x="4667663" y="1352550"/>
            <a:ext cx="4224337" cy="3306763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1"/>
          </p:nvPr>
        </p:nvSpPr>
        <p:spPr>
          <a:xfrm>
            <a:off x="255588" y="1352550"/>
            <a:ext cx="4224337" cy="3306763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DC95F010-2C41-49B4-994C-8AE1F73A8DE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776C387D-3753-4B75-92C6-5D3702D4152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09401557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диаграммы и комментар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303588"/>
            <a:ext cx="4224338" cy="13557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8" y="1363625"/>
            <a:ext cx="4224337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4667663" y="1363625"/>
            <a:ext cx="4224337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303588"/>
            <a:ext cx="4224338" cy="13557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992906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фото и комментар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7" hasCustomPrompt="1"/>
          </p:nvPr>
        </p:nvSpPr>
        <p:spPr>
          <a:xfrm>
            <a:off x="255588" y="1352475"/>
            <a:ext cx="4224337" cy="1686488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18" hasCustomPrompt="1"/>
          </p:nvPr>
        </p:nvSpPr>
        <p:spPr>
          <a:xfrm>
            <a:off x="4667663" y="1352475"/>
            <a:ext cx="4224337" cy="1686488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148186"/>
            <a:ext cx="4224338" cy="1511127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148186"/>
            <a:ext cx="4224338" cy="1511127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1710311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етыре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50825" y="1152000"/>
            <a:ext cx="4224338" cy="153423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7663" y="1152000"/>
            <a:ext cx="4224338" cy="153423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175200"/>
            <a:ext cx="4224338" cy="148411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175200"/>
            <a:ext cx="4224338" cy="148411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26" hasCustomPrompt="1"/>
          </p:nvPr>
        </p:nvSpPr>
        <p:spPr>
          <a:xfrm>
            <a:off x="250825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7" hasCustomPrompt="1"/>
          </p:nvPr>
        </p:nvSpPr>
        <p:spPr>
          <a:xfrm>
            <a:off x="4663252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76066888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етыре буллита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82218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55600" y="27895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4669200" y="82218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4669200" y="27895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4377472-2581-4B39-80AE-581E00F855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5588" y="316551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B92BB08-C89E-41B5-A110-42DDF113B6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67663" y="316551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D5CA91E-9AC8-4158-AA35-A1935E35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5588" y="119816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B00560-4053-45AA-85D0-1C55BA3D54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67663" y="119816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29" hasCustomPrompt="1"/>
          </p:nvPr>
        </p:nvSpPr>
        <p:spPr>
          <a:xfrm>
            <a:off x="727200" y="818732"/>
            <a:ext cx="3752373" cy="379435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5139627" y="818732"/>
            <a:ext cx="3752373" cy="379435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30" hasCustomPrompt="1"/>
          </p:nvPr>
        </p:nvSpPr>
        <p:spPr>
          <a:xfrm>
            <a:off x="722427" y="2779201"/>
            <a:ext cx="3752373" cy="384163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31" hasCustomPrompt="1"/>
          </p:nvPr>
        </p:nvSpPr>
        <p:spPr>
          <a:xfrm>
            <a:off x="5134854" y="2779201"/>
            <a:ext cx="3752373" cy="384163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42678838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35" name="Рисунок 14">
            <a:extLst>
              <a:ext uri="{FF2B5EF4-FFF2-40B4-BE49-F238E27FC236}">
                <a16:creationId xmlns:a16="http://schemas.microsoft.com/office/drawing/2014/main" id="{5ACD6DB4-4E35-4BB8-8994-407B920DEDB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DB96461-00C9-4618-B085-BC875E29CD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5648" y="100101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" name="Рисунок 14">
            <a:extLst>
              <a:ext uri="{FF2B5EF4-FFF2-40B4-BE49-F238E27FC236}">
                <a16:creationId xmlns:a16="http://schemas.microsoft.com/office/drawing/2014/main" id="{4CE4A8B4-2328-4C2C-A1F8-423D717747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556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B1AEF316-0FE1-4213-A402-302C31640C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648" y="153635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Рисунок 14">
            <a:extLst>
              <a:ext uri="{FF2B5EF4-FFF2-40B4-BE49-F238E27FC236}">
                <a16:creationId xmlns:a16="http://schemas.microsoft.com/office/drawing/2014/main" id="{64CD6F6C-3BD6-4982-9A80-480DEEF6FE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556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2E2D9583-6670-486A-A170-4B7E3AAD45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648" y="2075971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Рисунок 14">
            <a:extLst>
              <a:ext uri="{FF2B5EF4-FFF2-40B4-BE49-F238E27FC236}">
                <a16:creationId xmlns:a16="http://schemas.microsoft.com/office/drawing/2014/main" id="{B2679DE3-113C-45B0-9FBB-84C80D90A2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556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DC34E2AE-DCD6-46D1-A1D1-59D4329076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648" y="2615589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3" name="Рисунок 14">
            <a:extLst>
              <a:ext uri="{FF2B5EF4-FFF2-40B4-BE49-F238E27FC236}">
                <a16:creationId xmlns:a16="http://schemas.microsoft.com/office/drawing/2014/main" id="{95B65BCB-FAFB-4949-9DA5-6DD965EF5DD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556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DF6D2344-1F01-4E57-B29B-777B243901A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35648" y="315520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5" name="Рисунок 14">
            <a:extLst>
              <a:ext uri="{FF2B5EF4-FFF2-40B4-BE49-F238E27FC236}">
                <a16:creationId xmlns:a16="http://schemas.microsoft.com/office/drawing/2014/main" id="{B338637A-8816-44B7-BB19-C9702D023FB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556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970B49F-E8D0-42E9-906A-E1BE376181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5648" y="3694825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Рисунок 14">
            <a:extLst>
              <a:ext uri="{FF2B5EF4-FFF2-40B4-BE49-F238E27FC236}">
                <a16:creationId xmlns:a16="http://schemas.microsoft.com/office/drawing/2014/main" id="{DEB00967-6AE4-4995-9A85-2356A9A4899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56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A098F644-4A32-41C9-AB95-DC7B1A2CBBA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5648" y="423444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9" name="Рисунок 14">
            <a:extLst>
              <a:ext uri="{FF2B5EF4-FFF2-40B4-BE49-F238E27FC236}">
                <a16:creationId xmlns:a16="http://schemas.microsoft.com/office/drawing/2014/main" id="{52790202-17E3-482C-BBC7-0FDC08AA8D93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821878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0596A83C-CB24-431E-B6CA-8EAEEF87F2B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301926" y="100101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1" name="Рисунок 14">
            <a:extLst>
              <a:ext uri="{FF2B5EF4-FFF2-40B4-BE49-F238E27FC236}">
                <a16:creationId xmlns:a16="http://schemas.microsoft.com/office/drawing/2014/main" id="{98CCCF76-0F0D-4468-B476-98F7E5F193D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821878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BA14B70F-4E5F-4E68-A232-DB29D948250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1926" y="153635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Рисунок 14">
            <a:extLst>
              <a:ext uri="{FF2B5EF4-FFF2-40B4-BE49-F238E27FC236}">
                <a16:creationId xmlns:a16="http://schemas.microsoft.com/office/drawing/2014/main" id="{B12EAE96-E1E7-4AEA-BE1F-929DC6D7DACD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821878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A9563D9A-CED2-4ECA-8A37-BF67DAC51F4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1926" y="2075971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Рисунок 14">
            <a:extLst>
              <a:ext uri="{FF2B5EF4-FFF2-40B4-BE49-F238E27FC236}">
                <a16:creationId xmlns:a16="http://schemas.microsoft.com/office/drawing/2014/main" id="{F9F1D5B1-7350-461F-BEC4-A02D9209AAC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821878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FB3655B-D02C-4974-B8BB-52053EF46FA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1926" y="2615589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7" name="Рисунок 14">
            <a:extLst>
              <a:ext uri="{FF2B5EF4-FFF2-40B4-BE49-F238E27FC236}">
                <a16:creationId xmlns:a16="http://schemas.microsoft.com/office/drawing/2014/main" id="{DE3ECA66-605C-4EA2-80FD-5D3DD5A9751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821878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EDA554DC-64B4-4829-893F-1BE738AADB2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301926" y="315520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9" name="Рисунок 14">
            <a:extLst>
              <a:ext uri="{FF2B5EF4-FFF2-40B4-BE49-F238E27FC236}">
                <a16:creationId xmlns:a16="http://schemas.microsoft.com/office/drawing/2014/main" id="{FC35F83D-02DD-4749-A458-B5EBA5DEC17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821878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B76B11AD-817F-47DD-B055-F17D233351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301926" y="3694825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1" name="Рисунок 14">
            <a:extLst>
              <a:ext uri="{FF2B5EF4-FFF2-40B4-BE49-F238E27FC236}">
                <a16:creationId xmlns:a16="http://schemas.microsoft.com/office/drawing/2014/main" id="{D6937FE5-2DC9-467B-B2CB-1E208EC0346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821878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30E2FE77-DADE-42E6-BD8F-386BE6C5C239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301926" y="423444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28551818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низу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5601" y="1324799"/>
            <a:ext cx="4247819" cy="170494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58377" y="1324800"/>
            <a:ext cx="4247819" cy="170494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50596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3124200"/>
            <a:ext cx="9144000" cy="20193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701153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бирюзовый фон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67631"/>
            <a:ext cx="3691499" cy="3983742"/>
          </a:xfrm>
          <a:prstGeom prst="rect">
            <a:avLst/>
          </a:prstGeom>
        </p:spPr>
      </p:pic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207" name="Слайд think-cell" r:id="rId7" imgW="270" imgH="270" progId="TCLayout.ActiveDocument.1">
                  <p:embed/>
                </p:oleObj>
              </mc:Choice>
              <mc:Fallback>
                <p:oleObj name="Слайд think-cell" r:id="rId7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61" name="Прямоугольник 6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64" name="Прямоугольник 6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cxnSp>
        <p:nvCxnSpPr>
          <p:cNvPr id="66" name="Прямая соединительная линия 6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bg1"/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2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3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302031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4382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78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18733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21762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818733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2821762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3240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02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178752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00181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1178752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3000181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5298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34388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7026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166925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26" hasCustomPrompt="1"/>
          </p:nvPr>
        </p:nvSpPr>
        <p:spPr>
          <a:xfrm>
            <a:off x="250825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7" hasCustomPrompt="1"/>
          </p:nvPr>
        </p:nvSpPr>
        <p:spPr>
          <a:xfrm>
            <a:off x="4663252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169954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1166925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3169954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5489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раздела + заголовки +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400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200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588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462400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4669200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6875999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1880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диаграммы с комментар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9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2461064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Диаграмма 13"/>
          <p:cNvSpPr>
            <a:spLocks noGrp="1"/>
          </p:cNvSpPr>
          <p:nvPr>
            <p:ph type="chart" sz="quarter" idx="22" hasCustomPrompt="1"/>
          </p:nvPr>
        </p:nvSpPr>
        <p:spPr>
          <a:xfrm>
            <a:off x="4666539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Диаграмма 13"/>
          <p:cNvSpPr>
            <a:spLocks noGrp="1"/>
          </p:cNvSpPr>
          <p:nvPr>
            <p:ph type="chart" sz="quarter" idx="25" hasCustomPrompt="1"/>
          </p:nvPr>
        </p:nvSpPr>
        <p:spPr>
          <a:xfrm>
            <a:off x="6872013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156977D3-B49F-459C-8A95-0201776EC89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55599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01672133-F7F2-4D49-84AE-FB4BF84CCFB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462400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89913B83-2D6F-4502-B6BF-D6C17DA85AD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669200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FCCA6A8A-8972-4627-8588-AAA663EB57E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875999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38468793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400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200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73138008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ото +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7"/>
          </p:nvPr>
        </p:nvSpPr>
        <p:spPr>
          <a:xfrm>
            <a:off x="255701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18"/>
          </p:nvPr>
        </p:nvSpPr>
        <p:spPr>
          <a:xfrm>
            <a:off x="246654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3" name="Рисунок 10"/>
          <p:cNvSpPr>
            <a:spLocks noGrp="1"/>
          </p:cNvSpPr>
          <p:nvPr>
            <p:ph type="pic" sz="quarter" idx="19"/>
          </p:nvPr>
        </p:nvSpPr>
        <p:spPr>
          <a:xfrm>
            <a:off x="466920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20"/>
          </p:nvPr>
        </p:nvSpPr>
        <p:spPr>
          <a:xfrm>
            <a:off x="687610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41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42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12649662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94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00496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218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21719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65191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6242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4" name="Текст 2"/>
          <p:cNvSpPr>
            <a:spLocks noGrp="1"/>
          </p:cNvSpPr>
          <p:nvPr>
            <p:ph type="body" idx="47" hasCustomPrompt="1"/>
          </p:nvPr>
        </p:nvSpPr>
        <p:spPr>
          <a:xfrm>
            <a:off x="255599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idx="48" hasCustomPrompt="1"/>
          </p:nvPr>
        </p:nvSpPr>
        <p:spPr>
          <a:xfrm>
            <a:off x="2462400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6" name="Текст 2"/>
          <p:cNvSpPr>
            <a:spLocks noGrp="1"/>
          </p:cNvSpPr>
          <p:nvPr>
            <p:ph type="body" idx="49" hasCustomPrompt="1"/>
          </p:nvPr>
        </p:nvSpPr>
        <p:spPr>
          <a:xfrm>
            <a:off x="4669200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7" name="Текст 2"/>
          <p:cNvSpPr>
            <a:spLocks noGrp="1"/>
          </p:cNvSpPr>
          <p:nvPr>
            <p:ph type="body" idx="50" hasCustomPrompt="1"/>
          </p:nvPr>
        </p:nvSpPr>
        <p:spPr>
          <a:xfrm>
            <a:off x="6875999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69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03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176745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5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66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8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009405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3763212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5517019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00940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00940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3763212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3763212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5517019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5517019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4" name="Текст 2"/>
          <p:cNvSpPr>
            <a:spLocks noGrp="1"/>
          </p:cNvSpPr>
          <p:nvPr>
            <p:ph type="body" idx="53" hasCustomPrompt="1"/>
          </p:nvPr>
        </p:nvSpPr>
        <p:spPr>
          <a:xfrm>
            <a:off x="7270825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0" name="Текст 2"/>
          <p:cNvSpPr>
            <a:spLocks noGrp="1"/>
          </p:cNvSpPr>
          <p:nvPr>
            <p:ph type="body" idx="54" hasCustomPrompt="1"/>
          </p:nvPr>
        </p:nvSpPr>
        <p:spPr>
          <a:xfrm>
            <a:off x="255598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1" name="Текст 2"/>
          <p:cNvSpPr>
            <a:spLocks noGrp="1"/>
          </p:cNvSpPr>
          <p:nvPr>
            <p:ph type="body" idx="55" hasCustomPrompt="1"/>
          </p:nvPr>
        </p:nvSpPr>
        <p:spPr>
          <a:xfrm>
            <a:off x="2009405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2" name="Текст 2"/>
          <p:cNvSpPr>
            <a:spLocks noGrp="1"/>
          </p:cNvSpPr>
          <p:nvPr>
            <p:ph type="body" idx="56" hasCustomPrompt="1"/>
          </p:nvPr>
        </p:nvSpPr>
        <p:spPr>
          <a:xfrm>
            <a:off x="3763212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3" name="Текст 2"/>
          <p:cNvSpPr>
            <a:spLocks noGrp="1"/>
          </p:cNvSpPr>
          <p:nvPr>
            <p:ph type="body" idx="57" hasCustomPrompt="1"/>
          </p:nvPr>
        </p:nvSpPr>
        <p:spPr>
          <a:xfrm>
            <a:off x="5517019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4" name="Текст 2"/>
          <p:cNvSpPr>
            <a:spLocks noGrp="1"/>
          </p:cNvSpPr>
          <p:nvPr>
            <p:ph type="body" idx="58" hasCustomPrompt="1"/>
          </p:nvPr>
        </p:nvSpPr>
        <p:spPr>
          <a:xfrm>
            <a:off x="7270825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5" name="Content Placeholder 6"/>
          <p:cNvSpPr>
            <a:spLocks noGrp="1"/>
          </p:cNvSpPr>
          <p:nvPr>
            <p:ph sz="quarter" idx="59"/>
          </p:nvPr>
        </p:nvSpPr>
        <p:spPr>
          <a:xfrm>
            <a:off x="727317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6" name="Content Placeholder 6"/>
          <p:cNvSpPr>
            <a:spLocks noGrp="1"/>
          </p:cNvSpPr>
          <p:nvPr>
            <p:ph sz="quarter" idx="60"/>
          </p:nvPr>
        </p:nvSpPr>
        <p:spPr>
          <a:xfrm>
            <a:off x="727317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4570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6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290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170927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316295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461663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170927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170927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316295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316295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461663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461663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4" name="Текст 2"/>
          <p:cNvSpPr>
            <a:spLocks noGrp="1"/>
          </p:cNvSpPr>
          <p:nvPr>
            <p:ph type="body" idx="53" hasCustomPrompt="1"/>
          </p:nvPr>
        </p:nvSpPr>
        <p:spPr>
          <a:xfrm>
            <a:off x="607031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0" name="Текст 2"/>
          <p:cNvSpPr>
            <a:spLocks noGrp="1"/>
          </p:cNvSpPr>
          <p:nvPr>
            <p:ph type="body" idx="54" hasCustomPrompt="1"/>
          </p:nvPr>
        </p:nvSpPr>
        <p:spPr>
          <a:xfrm>
            <a:off x="25559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1" name="Текст 2"/>
          <p:cNvSpPr>
            <a:spLocks noGrp="1"/>
          </p:cNvSpPr>
          <p:nvPr>
            <p:ph type="body" idx="55" hasCustomPrompt="1"/>
          </p:nvPr>
        </p:nvSpPr>
        <p:spPr>
          <a:xfrm>
            <a:off x="170927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2" name="Текст 2"/>
          <p:cNvSpPr>
            <a:spLocks noGrp="1"/>
          </p:cNvSpPr>
          <p:nvPr>
            <p:ph type="body" idx="56" hasCustomPrompt="1"/>
          </p:nvPr>
        </p:nvSpPr>
        <p:spPr>
          <a:xfrm>
            <a:off x="316295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3" name="Текст 2"/>
          <p:cNvSpPr>
            <a:spLocks noGrp="1"/>
          </p:cNvSpPr>
          <p:nvPr>
            <p:ph type="body" idx="57" hasCustomPrompt="1"/>
          </p:nvPr>
        </p:nvSpPr>
        <p:spPr>
          <a:xfrm>
            <a:off x="461663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4" name="Текст 2"/>
          <p:cNvSpPr>
            <a:spLocks noGrp="1"/>
          </p:cNvSpPr>
          <p:nvPr>
            <p:ph type="body" idx="58" hasCustomPrompt="1"/>
          </p:nvPr>
        </p:nvSpPr>
        <p:spPr>
          <a:xfrm>
            <a:off x="607031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5" name="Content Placeholder 6"/>
          <p:cNvSpPr>
            <a:spLocks noGrp="1"/>
          </p:cNvSpPr>
          <p:nvPr>
            <p:ph sz="quarter" idx="59"/>
          </p:nvPr>
        </p:nvSpPr>
        <p:spPr>
          <a:xfrm>
            <a:off x="607031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6" name="Content Placeholder 6"/>
          <p:cNvSpPr>
            <a:spLocks noGrp="1"/>
          </p:cNvSpPr>
          <p:nvPr>
            <p:ph sz="quarter" idx="60"/>
          </p:nvPr>
        </p:nvSpPr>
        <p:spPr>
          <a:xfrm>
            <a:off x="607031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4" name="Текст 2"/>
          <p:cNvSpPr>
            <a:spLocks noGrp="1"/>
          </p:cNvSpPr>
          <p:nvPr>
            <p:ph type="body" idx="61" hasCustomPrompt="1"/>
          </p:nvPr>
        </p:nvSpPr>
        <p:spPr>
          <a:xfrm>
            <a:off x="7524000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idx="62" hasCustomPrompt="1"/>
          </p:nvPr>
        </p:nvSpPr>
        <p:spPr>
          <a:xfrm>
            <a:off x="7524000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6" name="Content Placeholder 6"/>
          <p:cNvSpPr>
            <a:spLocks noGrp="1"/>
          </p:cNvSpPr>
          <p:nvPr>
            <p:ph sz="quarter" idx="63"/>
          </p:nvPr>
        </p:nvSpPr>
        <p:spPr>
          <a:xfrm>
            <a:off x="7524000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7" name="Content Placeholder 6"/>
          <p:cNvSpPr>
            <a:spLocks noGrp="1"/>
          </p:cNvSpPr>
          <p:nvPr>
            <p:ph sz="quarter" idx="64"/>
          </p:nvPr>
        </p:nvSpPr>
        <p:spPr>
          <a:xfrm>
            <a:off x="7524000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2822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36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891111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86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681365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4890488"/>
              </p:ext>
            </p:ext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10" name="Слайд think-cell" r:id="rId5" imgW="347" imgH="348" progId="TCLayout.ActiveDocument.1">
                  <p:embed/>
                </p:oleObj>
              </mc:Choice>
              <mc:Fallback>
                <p:oleObj name="Слайд think-cell" r:id="rId5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5600" y="1477755"/>
            <a:ext cx="8606460" cy="634350"/>
          </a:xfrm>
          <a:prstGeom prst="rect">
            <a:avLst/>
          </a:prstGeom>
        </p:spPr>
        <p:txBody>
          <a:bodyPr anchor="t"/>
          <a:lstStyle>
            <a:lvl1pPr algn="l">
              <a:defRPr sz="2000" b="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943885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4434" name="Слайд think-cell" r:id="rId5" imgW="347" imgH="348" progId="TCLayout.ActiveDocument.1">
                  <p:embed/>
                </p:oleObj>
              </mc:Choice>
              <mc:Fallback>
                <p:oleObj name="Слайд think-cell" r:id="rId5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5601" y="1729716"/>
            <a:ext cx="8607046" cy="1021556"/>
          </a:xfrm>
          <a:prstGeom prst="rect">
            <a:avLst/>
          </a:prstGeom>
        </p:spPr>
        <p:txBody>
          <a:bodyPr anchor="t"/>
          <a:lstStyle>
            <a:lvl1pPr algn="ctr">
              <a:defRPr sz="1800" b="0" cap="all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252247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ило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5458" name="Слайд think-cell" r:id="rId4" imgW="347" imgH="348" progId="TCLayout.ActiveDocument.1">
                  <p:embed/>
                </p:oleObj>
              </mc:Choice>
              <mc:Fallback>
                <p:oleObj name="Слайд think-cell" r:id="rId4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631317" y="1630913"/>
            <a:ext cx="1956607" cy="0"/>
          </a:xfrm>
          <a:prstGeom prst="line">
            <a:avLst/>
          </a:prstGeom>
          <a:solidFill>
            <a:srgbClr val="008080"/>
          </a:solidFill>
          <a:ln w="1270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единительная линия 7"/>
          <p:cNvCxnSpPr>
            <a:cxnSpLocks/>
          </p:cNvCxnSpPr>
          <p:nvPr/>
        </p:nvCxnSpPr>
        <p:spPr bwMode="auto">
          <a:xfrm>
            <a:off x="620707" y="1630913"/>
            <a:ext cx="2669010" cy="0"/>
          </a:xfrm>
          <a:prstGeom prst="line">
            <a:avLst/>
          </a:prstGeom>
          <a:solidFill>
            <a:srgbClr val="008080"/>
          </a:solidFill>
          <a:ln w="1270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Текст 18"/>
          <p:cNvSpPr>
            <a:spLocks noGrp="1"/>
          </p:cNvSpPr>
          <p:nvPr>
            <p:ph type="body" sz="quarter" idx="13"/>
          </p:nvPr>
        </p:nvSpPr>
        <p:spPr>
          <a:xfrm>
            <a:off x="612282" y="1302635"/>
            <a:ext cx="2951754" cy="217646"/>
          </a:xfrm>
          <a:prstGeom prst="rect">
            <a:avLst/>
          </a:prstGeom>
        </p:spPr>
        <p:txBody>
          <a:bodyPr/>
          <a:lstStyle>
            <a:lvl1pPr>
              <a:defRPr kumimoji="0" lang="ru-RU" sz="1800" b="0" i="0" u="none" strike="noStrike" kern="1200" cap="none" spc="0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2202871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3"/>
          </p:nvPr>
        </p:nvSpPr>
        <p:spPr>
          <a:xfrm>
            <a:off x="255588" y="998538"/>
            <a:ext cx="8650287" cy="3595687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329399799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5388767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567285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27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23962573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4"/>
          </p:nvPr>
        </p:nvSpPr>
        <p:spPr>
          <a:xfrm>
            <a:off x="255588" y="842963"/>
            <a:ext cx="4210050" cy="38163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5"/>
          </p:nvPr>
        </p:nvSpPr>
        <p:spPr>
          <a:xfrm>
            <a:off x="4681950" y="842963"/>
            <a:ext cx="4210050" cy="38163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91790097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колонки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8"/>
          <p:cNvSpPr>
            <a:spLocks noGrp="1"/>
          </p:cNvSpPr>
          <p:nvPr>
            <p:ph type="body" sz="quarter" idx="22"/>
          </p:nvPr>
        </p:nvSpPr>
        <p:spPr>
          <a:xfrm>
            <a:off x="4667663" y="1352550"/>
            <a:ext cx="4224337" cy="3306763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1"/>
          </p:nvPr>
        </p:nvSpPr>
        <p:spPr>
          <a:xfrm>
            <a:off x="255588" y="1352550"/>
            <a:ext cx="4224337" cy="3306763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DC95F010-2C41-49B4-994C-8AE1F73A8DE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776C387D-3753-4B75-92C6-5D3702D4152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94968716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диаграммы и комментар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303588"/>
            <a:ext cx="4224338" cy="13557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8" y="1363625"/>
            <a:ext cx="4224337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4667663" y="1363625"/>
            <a:ext cx="4224337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303588"/>
            <a:ext cx="4224338" cy="13557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632283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фото и комментар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7" hasCustomPrompt="1"/>
          </p:nvPr>
        </p:nvSpPr>
        <p:spPr>
          <a:xfrm>
            <a:off x="255588" y="1352475"/>
            <a:ext cx="4224337" cy="1686488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18" hasCustomPrompt="1"/>
          </p:nvPr>
        </p:nvSpPr>
        <p:spPr>
          <a:xfrm>
            <a:off x="4667663" y="1352475"/>
            <a:ext cx="4224337" cy="1686488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148186"/>
            <a:ext cx="4224338" cy="1511127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148186"/>
            <a:ext cx="4224338" cy="1511127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59780230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етыре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50825" y="1152000"/>
            <a:ext cx="4224338" cy="153423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7663" y="1152000"/>
            <a:ext cx="4224338" cy="153423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175200"/>
            <a:ext cx="4224338" cy="148411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175200"/>
            <a:ext cx="4224338" cy="148411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26" hasCustomPrompt="1"/>
          </p:nvPr>
        </p:nvSpPr>
        <p:spPr>
          <a:xfrm>
            <a:off x="250825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7" hasCustomPrompt="1"/>
          </p:nvPr>
        </p:nvSpPr>
        <p:spPr>
          <a:xfrm>
            <a:off x="4663252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417612092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етыре буллита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82218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55600" y="27895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4669200" y="82218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4669200" y="27895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4377472-2581-4B39-80AE-581E00F855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5588" y="316551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B92BB08-C89E-41B5-A110-42DDF113B6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67663" y="316551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D5CA91E-9AC8-4158-AA35-A1935E35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5588" y="119816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B00560-4053-45AA-85D0-1C55BA3D54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67663" y="119816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29" hasCustomPrompt="1"/>
          </p:nvPr>
        </p:nvSpPr>
        <p:spPr>
          <a:xfrm>
            <a:off x="727200" y="818732"/>
            <a:ext cx="3752373" cy="379435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5139627" y="818732"/>
            <a:ext cx="3752373" cy="379435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30" hasCustomPrompt="1"/>
          </p:nvPr>
        </p:nvSpPr>
        <p:spPr>
          <a:xfrm>
            <a:off x="722427" y="2779201"/>
            <a:ext cx="3752373" cy="384163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31" hasCustomPrompt="1"/>
          </p:nvPr>
        </p:nvSpPr>
        <p:spPr>
          <a:xfrm>
            <a:off x="5134854" y="2779201"/>
            <a:ext cx="3752373" cy="384163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32438450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35" name="Рисунок 14">
            <a:extLst>
              <a:ext uri="{FF2B5EF4-FFF2-40B4-BE49-F238E27FC236}">
                <a16:creationId xmlns:a16="http://schemas.microsoft.com/office/drawing/2014/main" id="{5ACD6DB4-4E35-4BB8-8994-407B920DEDB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DB96461-00C9-4618-B085-BC875E29CD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5648" y="100101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" name="Рисунок 14">
            <a:extLst>
              <a:ext uri="{FF2B5EF4-FFF2-40B4-BE49-F238E27FC236}">
                <a16:creationId xmlns:a16="http://schemas.microsoft.com/office/drawing/2014/main" id="{4CE4A8B4-2328-4C2C-A1F8-423D717747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556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B1AEF316-0FE1-4213-A402-302C31640C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648" y="153635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Рисунок 14">
            <a:extLst>
              <a:ext uri="{FF2B5EF4-FFF2-40B4-BE49-F238E27FC236}">
                <a16:creationId xmlns:a16="http://schemas.microsoft.com/office/drawing/2014/main" id="{64CD6F6C-3BD6-4982-9A80-480DEEF6FE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556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2E2D9583-6670-486A-A170-4B7E3AAD45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648" y="2075971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Рисунок 14">
            <a:extLst>
              <a:ext uri="{FF2B5EF4-FFF2-40B4-BE49-F238E27FC236}">
                <a16:creationId xmlns:a16="http://schemas.microsoft.com/office/drawing/2014/main" id="{B2679DE3-113C-45B0-9FBB-84C80D90A2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556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DC34E2AE-DCD6-46D1-A1D1-59D4329076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648" y="2615589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3" name="Рисунок 14">
            <a:extLst>
              <a:ext uri="{FF2B5EF4-FFF2-40B4-BE49-F238E27FC236}">
                <a16:creationId xmlns:a16="http://schemas.microsoft.com/office/drawing/2014/main" id="{95B65BCB-FAFB-4949-9DA5-6DD965EF5DD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556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DF6D2344-1F01-4E57-B29B-777B243901A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35648" y="315520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5" name="Рисунок 14">
            <a:extLst>
              <a:ext uri="{FF2B5EF4-FFF2-40B4-BE49-F238E27FC236}">
                <a16:creationId xmlns:a16="http://schemas.microsoft.com/office/drawing/2014/main" id="{B338637A-8816-44B7-BB19-C9702D023FB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556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970B49F-E8D0-42E9-906A-E1BE376181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5648" y="3694825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Рисунок 14">
            <a:extLst>
              <a:ext uri="{FF2B5EF4-FFF2-40B4-BE49-F238E27FC236}">
                <a16:creationId xmlns:a16="http://schemas.microsoft.com/office/drawing/2014/main" id="{DEB00967-6AE4-4995-9A85-2356A9A4899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56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A098F644-4A32-41C9-AB95-DC7B1A2CBBA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5648" y="423444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9" name="Рисунок 14">
            <a:extLst>
              <a:ext uri="{FF2B5EF4-FFF2-40B4-BE49-F238E27FC236}">
                <a16:creationId xmlns:a16="http://schemas.microsoft.com/office/drawing/2014/main" id="{52790202-17E3-482C-BBC7-0FDC08AA8D93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821878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0596A83C-CB24-431E-B6CA-8EAEEF87F2B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301926" y="100101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1" name="Рисунок 14">
            <a:extLst>
              <a:ext uri="{FF2B5EF4-FFF2-40B4-BE49-F238E27FC236}">
                <a16:creationId xmlns:a16="http://schemas.microsoft.com/office/drawing/2014/main" id="{98CCCF76-0F0D-4468-B476-98F7E5F193D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821878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BA14B70F-4E5F-4E68-A232-DB29D948250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1926" y="153635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Рисунок 14">
            <a:extLst>
              <a:ext uri="{FF2B5EF4-FFF2-40B4-BE49-F238E27FC236}">
                <a16:creationId xmlns:a16="http://schemas.microsoft.com/office/drawing/2014/main" id="{B12EAE96-E1E7-4AEA-BE1F-929DC6D7DACD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821878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A9563D9A-CED2-4ECA-8A37-BF67DAC51F4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1926" y="2075971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Рисунок 14">
            <a:extLst>
              <a:ext uri="{FF2B5EF4-FFF2-40B4-BE49-F238E27FC236}">
                <a16:creationId xmlns:a16="http://schemas.microsoft.com/office/drawing/2014/main" id="{F9F1D5B1-7350-461F-BEC4-A02D9209AAC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821878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FB3655B-D02C-4974-B8BB-52053EF46FA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1926" y="2615589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7" name="Рисунок 14">
            <a:extLst>
              <a:ext uri="{FF2B5EF4-FFF2-40B4-BE49-F238E27FC236}">
                <a16:creationId xmlns:a16="http://schemas.microsoft.com/office/drawing/2014/main" id="{DE3ECA66-605C-4EA2-80FD-5D3DD5A9751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821878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EDA554DC-64B4-4829-893F-1BE738AADB2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301926" y="315520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9" name="Рисунок 14">
            <a:extLst>
              <a:ext uri="{FF2B5EF4-FFF2-40B4-BE49-F238E27FC236}">
                <a16:creationId xmlns:a16="http://schemas.microsoft.com/office/drawing/2014/main" id="{FC35F83D-02DD-4749-A458-B5EBA5DEC17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821878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B76B11AD-817F-47DD-B055-F17D233351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301926" y="3694825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1" name="Рисунок 14">
            <a:extLst>
              <a:ext uri="{FF2B5EF4-FFF2-40B4-BE49-F238E27FC236}">
                <a16:creationId xmlns:a16="http://schemas.microsoft.com/office/drawing/2014/main" id="{D6937FE5-2DC9-467B-B2CB-1E208EC0346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821878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30E2FE77-DADE-42E6-BD8F-386BE6C5C239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301926" y="423444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7484238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низу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5601" y="1324799"/>
            <a:ext cx="4247819" cy="170494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58377" y="1324800"/>
            <a:ext cx="4247819" cy="170494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50596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3124200"/>
            <a:ext cx="9144000" cy="20193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5982933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8530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18733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21762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818733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2821762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9297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9554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178752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00181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1178752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3000181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16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39859878"/>
              </p:ext>
            </p:ext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51" name="Слайд think-cell" r:id="rId5" imgW="347" imgH="348" progId="TCLayout.ActiveDocument.1">
                  <p:embed/>
                </p:oleObj>
              </mc:Choice>
              <mc:Fallback>
                <p:oleObj name="Слайд think-cell" r:id="rId5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5600" y="1477755"/>
            <a:ext cx="8606460" cy="634350"/>
          </a:xfrm>
          <a:prstGeom prst="rect">
            <a:avLst/>
          </a:prstGeom>
        </p:spPr>
        <p:txBody>
          <a:bodyPr anchor="t"/>
          <a:lstStyle>
            <a:lvl1pPr algn="l">
              <a:defRPr sz="2000" b="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995693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9199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78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166925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26" hasCustomPrompt="1"/>
          </p:nvPr>
        </p:nvSpPr>
        <p:spPr>
          <a:xfrm>
            <a:off x="250825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7" hasCustomPrompt="1"/>
          </p:nvPr>
        </p:nvSpPr>
        <p:spPr>
          <a:xfrm>
            <a:off x="4663252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169954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1166925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3169954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2197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094384587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23568321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раздела + заголовки +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400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200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588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462400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4669200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6875999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748490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диаграммы с комментар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9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2461064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Диаграмма 13"/>
          <p:cNvSpPr>
            <a:spLocks noGrp="1"/>
          </p:cNvSpPr>
          <p:nvPr>
            <p:ph type="chart" sz="quarter" idx="22" hasCustomPrompt="1"/>
          </p:nvPr>
        </p:nvSpPr>
        <p:spPr>
          <a:xfrm>
            <a:off x="4666539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Диаграмма 13"/>
          <p:cNvSpPr>
            <a:spLocks noGrp="1"/>
          </p:cNvSpPr>
          <p:nvPr>
            <p:ph type="chart" sz="quarter" idx="25" hasCustomPrompt="1"/>
          </p:nvPr>
        </p:nvSpPr>
        <p:spPr>
          <a:xfrm>
            <a:off x="6872013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156977D3-B49F-459C-8A95-0201776EC89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55599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01672133-F7F2-4D49-84AE-FB4BF84CCFB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462400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89913B83-2D6F-4502-B6BF-D6C17DA85AD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669200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FCCA6A8A-8972-4627-8588-AAA663EB57E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875999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6000137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400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200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5423869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ото +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7"/>
          </p:nvPr>
        </p:nvSpPr>
        <p:spPr>
          <a:xfrm>
            <a:off x="255701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18"/>
          </p:nvPr>
        </p:nvSpPr>
        <p:spPr>
          <a:xfrm>
            <a:off x="246654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3" name="Рисунок 10"/>
          <p:cNvSpPr>
            <a:spLocks noGrp="1"/>
          </p:cNvSpPr>
          <p:nvPr>
            <p:ph type="pic" sz="quarter" idx="19"/>
          </p:nvPr>
        </p:nvSpPr>
        <p:spPr>
          <a:xfrm>
            <a:off x="466920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20"/>
          </p:nvPr>
        </p:nvSpPr>
        <p:spPr>
          <a:xfrm>
            <a:off x="687610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рисунка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41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42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12209783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7746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03416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70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42618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13272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9794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4" name="Текст 2"/>
          <p:cNvSpPr>
            <a:spLocks noGrp="1"/>
          </p:cNvSpPr>
          <p:nvPr>
            <p:ph type="body" idx="47" hasCustomPrompt="1"/>
          </p:nvPr>
        </p:nvSpPr>
        <p:spPr>
          <a:xfrm>
            <a:off x="255599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idx="48" hasCustomPrompt="1"/>
          </p:nvPr>
        </p:nvSpPr>
        <p:spPr>
          <a:xfrm>
            <a:off x="2462400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6" name="Текст 2"/>
          <p:cNvSpPr>
            <a:spLocks noGrp="1"/>
          </p:cNvSpPr>
          <p:nvPr>
            <p:ph type="body" idx="49" hasCustomPrompt="1"/>
          </p:nvPr>
        </p:nvSpPr>
        <p:spPr>
          <a:xfrm>
            <a:off x="4669200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7" name="Текст 2"/>
          <p:cNvSpPr>
            <a:spLocks noGrp="1"/>
          </p:cNvSpPr>
          <p:nvPr>
            <p:ph type="body" idx="50" hasCustomPrompt="1"/>
          </p:nvPr>
        </p:nvSpPr>
        <p:spPr>
          <a:xfrm>
            <a:off x="6875999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5949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75" name="Слайд think-cell" r:id="rId5" imgW="347" imgH="348" progId="TCLayout.ActiveDocument.1">
                  <p:embed/>
                </p:oleObj>
              </mc:Choice>
              <mc:Fallback>
                <p:oleObj name="Слайд think-cell" r:id="rId5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5601" y="1729716"/>
            <a:ext cx="8607046" cy="1021556"/>
          </a:xfrm>
          <a:prstGeom prst="rect">
            <a:avLst/>
          </a:prstGeom>
        </p:spPr>
        <p:txBody>
          <a:bodyPr anchor="t"/>
          <a:lstStyle>
            <a:lvl1pPr algn="ctr">
              <a:defRPr sz="1800" b="0" cap="all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70638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5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18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8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009405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3763212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5517019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00940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00940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3763212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3763212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5517019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5517019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4" name="Текст 2"/>
          <p:cNvSpPr>
            <a:spLocks noGrp="1"/>
          </p:cNvSpPr>
          <p:nvPr>
            <p:ph type="body" idx="53" hasCustomPrompt="1"/>
          </p:nvPr>
        </p:nvSpPr>
        <p:spPr>
          <a:xfrm>
            <a:off x="7270825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0" name="Текст 2"/>
          <p:cNvSpPr>
            <a:spLocks noGrp="1"/>
          </p:cNvSpPr>
          <p:nvPr>
            <p:ph type="body" idx="54" hasCustomPrompt="1"/>
          </p:nvPr>
        </p:nvSpPr>
        <p:spPr>
          <a:xfrm>
            <a:off x="255598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1" name="Текст 2"/>
          <p:cNvSpPr>
            <a:spLocks noGrp="1"/>
          </p:cNvSpPr>
          <p:nvPr>
            <p:ph type="body" idx="55" hasCustomPrompt="1"/>
          </p:nvPr>
        </p:nvSpPr>
        <p:spPr>
          <a:xfrm>
            <a:off x="2009405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2" name="Текст 2"/>
          <p:cNvSpPr>
            <a:spLocks noGrp="1"/>
          </p:cNvSpPr>
          <p:nvPr>
            <p:ph type="body" idx="56" hasCustomPrompt="1"/>
          </p:nvPr>
        </p:nvSpPr>
        <p:spPr>
          <a:xfrm>
            <a:off x="3763212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3" name="Текст 2"/>
          <p:cNvSpPr>
            <a:spLocks noGrp="1"/>
          </p:cNvSpPr>
          <p:nvPr>
            <p:ph type="body" idx="57" hasCustomPrompt="1"/>
          </p:nvPr>
        </p:nvSpPr>
        <p:spPr>
          <a:xfrm>
            <a:off x="5517019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4" name="Текст 2"/>
          <p:cNvSpPr>
            <a:spLocks noGrp="1"/>
          </p:cNvSpPr>
          <p:nvPr>
            <p:ph type="body" idx="58" hasCustomPrompt="1"/>
          </p:nvPr>
        </p:nvSpPr>
        <p:spPr>
          <a:xfrm>
            <a:off x="7270825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5" name="Content Placeholder 6"/>
          <p:cNvSpPr>
            <a:spLocks noGrp="1"/>
          </p:cNvSpPr>
          <p:nvPr>
            <p:ph sz="quarter" idx="59"/>
          </p:nvPr>
        </p:nvSpPr>
        <p:spPr>
          <a:xfrm>
            <a:off x="727317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6" name="Content Placeholder 6"/>
          <p:cNvSpPr>
            <a:spLocks noGrp="1"/>
          </p:cNvSpPr>
          <p:nvPr>
            <p:ph sz="quarter" idx="60"/>
          </p:nvPr>
        </p:nvSpPr>
        <p:spPr>
          <a:xfrm>
            <a:off x="727317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3626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6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42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170927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316295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461663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170927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170927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316295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316295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461663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461663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4" name="Текст 2"/>
          <p:cNvSpPr>
            <a:spLocks noGrp="1"/>
          </p:cNvSpPr>
          <p:nvPr>
            <p:ph type="body" idx="53" hasCustomPrompt="1"/>
          </p:nvPr>
        </p:nvSpPr>
        <p:spPr>
          <a:xfrm>
            <a:off x="607031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0" name="Текст 2"/>
          <p:cNvSpPr>
            <a:spLocks noGrp="1"/>
          </p:cNvSpPr>
          <p:nvPr>
            <p:ph type="body" idx="54" hasCustomPrompt="1"/>
          </p:nvPr>
        </p:nvSpPr>
        <p:spPr>
          <a:xfrm>
            <a:off x="25559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1" name="Текст 2"/>
          <p:cNvSpPr>
            <a:spLocks noGrp="1"/>
          </p:cNvSpPr>
          <p:nvPr>
            <p:ph type="body" idx="55" hasCustomPrompt="1"/>
          </p:nvPr>
        </p:nvSpPr>
        <p:spPr>
          <a:xfrm>
            <a:off x="170927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2" name="Текст 2"/>
          <p:cNvSpPr>
            <a:spLocks noGrp="1"/>
          </p:cNvSpPr>
          <p:nvPr>
            <p:ph type="body" idx="56" hasCustomPrompt="1"/>
          </p:nvPr>
        </p:nvSpPr>
        <p:spPr>
          <a:xfrm>
            <a:off x="316295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3" name="Текст 2"/>
          <p:cNvSpPr>
            <a:spLocks noGrp="1"/>
          </p:cNvSpPr>
          <p:nvPr>
            <p:ph type="body" idx="57" hasCustomPrompt="1"/>
          </p:nvPr>
        </p:nvSpPr>
        <p:spPr>
          <a:xfrm>
            <a:off x="461663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4" name="Текст 2"/>
          <p:cNvSpPr>
            <a:spLocks noGrp="1"/>
          </p:cNvSpPr>
          <p:nvPr>
            <p:ph type="body" idx="58" hasCustomPrompt="1"/>
          </p:nvPr>
        </p:nvSpPr>
        <p:spPr>
          <a:xfrm>
            <a:off x="607031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5" name="Content Placeholder 6"/>
          <p:cNvSpPr>
            <a:spLocks noGrp="1"/>
          </p:cNvSpPr>
          <p:nvPr>
            <p:ph sz="quarter" idx="59"/>
          </p:nvPr>
        </p:nvSpPr>
        <p:spPr>
          <a:xfrm>
            <a:off x="607031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6" name="Content Placeholder 6"/>
          <p:cNvSpPr>
            <a:spLocks noGrp="1"/>
          </p:cNvSpPr>
          <p:nvPr>
            <p:ph sz="quarter" idx="60"/>
          </p:nvPr>
        </p:nvSpPr>
        <p:spPr>
          <a:xfrm>
            <a:off x="607031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4" name="Текст 2"/>
          <p:cNvSpPr>
            <a:spLocks noGrp="1"/>
          </p:cNvSpPr>
          <p:nvPr>
            <p:ph type="body" idx="61" hasCustomPrompt="1"/>
          </p:nvPr>
        </p:nvSpPr>
        <p:spPr>
          <a:xfrm>
            <a:off x="7524000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idx="62" hasCustomPrompt="1"/>
          </p:nvPr>
        </p:nvSpPr>
        <p:spPr>
          <a:xfrm>
            <a:off x="7524000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6" name="Content Placeholder 6"/>
          <p:cNvSpPr>
            <a:spLocks noGrp="1"/>
          </p:cNvSpPr>
          <p:nvPr>
            <p:ph sz="quarter" idx="63"/>
          </p:nvPr>
        </p:nvSpPr>
        <p:spPr>
          <a:xfrm>
            <a:off x="7524000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7" name="Content Placeholder 6"/>
          <p:cNvSpPr>
            <a:spLocks noGrp="1"/>
          </p:cNvSpPr>
          <p:nvPr>
            <p:ph sz="quarter" idx="64"/>
          </p:nvPr>
        </p:nvSpPr>
        <p:spPr>
          <a:xfrm>
            <a:off x="7524000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31375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74778734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03953096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шага процес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3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1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1871226348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шагов процес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2333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996236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3744793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5493350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14" name="Текст 2"/>
          <p:cNvSpPr>
            <a:spLocks noGrp="1"/>
          </p:cNvSpPr>
          <p:nvPr>
            <p:ph type="body" idx="21" hasCustomPrompt="1"/>
          </p:nvPr>
        </p:nvSpPr>
        <p:spPr>
          <a:xfrm>
            <a:off x="7233987" y="828760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04157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5545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49335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630055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цесс по круг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Арка 6"/>
          <p:cNvSpPr/>
          <p:nvPr/>
        </p:nvSpPr>
        <p:spPr bwMode="auto">
          <a:xfrm>
            <a:off x="3188465" y="1318908"/>
            <a:ext cx="2799399" cy="2799402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Арка 7"/>
          <p:cNvSpPr/>
          <p:nvPr/>
        </p:nvSpPr>
        <p:spPr bwMode="auto">
          <a:xfrm rot="5400000">
            <a:off x="3188463" y="1318910"/>
            <a:ext cx="2799402" cy="2799399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Арка 8"/>
          <p:cNvSpPr/>
          <p:nvPr/>
        </p:nvSpPr>
        <p:spPr bwMode="auto">
          <a:xfrm rot="10800000">
            <a:off x="3188465" y="1318908"/>
            <a:ext cx="2799399" cy="2799402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ru-RU" sz="1800" b="1">
              <a:latin typeface="Arial" charset="0"/>
            </a:endParaRPr>
          </a:p>
        </p:txBody>
      </p:sp>
      <p:sp>
        <p:nvSpPr>
          <p:cNvPr id="10" name="Арка 9"/>
          <p:cNvSpPr/>
          <p:nvPr/>
        </p:nvSpPr>
        <p:spPr bwMode="auto">
          <a:xfrm rot="16200000">
            <a:off x="3188463" y="1318910"/>
            <a:ext cx="2799402" cy="2799399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Нашивка 14"/>
          <p:cNvSpPr/>
          <p:nvPr/>
        </p:nvSpPr>
        <p:spPr bwMode="auto">
          <a:xfrm>
            <a:off x="4455098" y="1318908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Нашивка 15"/>
          <p:cNvSpPr/>
          <p:nvPr/>
        </p:nvSpPr>
        <p:spPr bwMode="auto">
          <a:xfrm rot="5400000">
            <a:off x="5663864" y="2516304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Нашивка 16"/>
          <p:cNvSpPr/>
          <p:nvPr/>
        </p:nvSpPr>
        <p:spPr bwMode="auto">
          <a:xfrm flipH="1">
            <a:off x="4482394" y="3722311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Нашивка 17"/>
          <p:cNvSpPr/>
          <p:nvPr/>
        </p:nvSpPr>
        <p:spPr bwMode="auto">
          <a:xfrm rot="16200000">
            <a:off x="3253640" y="2530437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3"/>
          </p:nvPr>
        </p:nvSpPr>
        <p:spPr>
          <a:xfrm>
            <a:off x="255588" y="1071831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Текст 19"/>
          <p:cNvSpPr>
            <a:spLocks noGrp="1"/>
          </p:cNvSpPr>
          <p:nvPr>
            <p:ph type="body" sz="quarter" idx="14"/>
          </p:nvPr>
        </p:nvSpPr>
        <p:spPr>
          <a:xfrm>
            <a:off x="255588" y="2839718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2" name="Текст 19"/>
          <p:cNvSpPr>
            <a:spLocks noGrp="1"/>
          </p:cNvSpPr>
          <p:nvPr>
            <p:ph type="body" sz="quarter" idx="15"/>
          </p:nvPr>
        </p:nvSpPr>
        <p:spPr>
          <a:xfrm>
            <a:off x="6191482" y="1071831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3" name="Текст 19"/>
          <p:cNvSpPr>
            <a:spLocks noGrp="1"/>
          </p:cNvSpPr>
          <p:nvPr>
            <p:ph type="body" sz="quarter" idx="16"/>
          </p:nvPr>
        </p:nvSpPr>
        <p:spPr>
          <a:xfrm>
            <a:off x="6191482" y="2839718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7B8803-CFBE-46D2-94F3-1E13B37C26DB}"/>
              </a:ext>
            </a:extLst>
          </p:cNvPr>
          <p:cNvSpPr/>
          <p:nvPr/>
        </p:nvSpPr>
        <p:spPr bwMode="auto">
          <a:xfrm>
            <a:off x="2995684" y="1501255"/>
            <a:ext cx="630960" cy="173509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32EE881-8F18-4976-B14A-133BBEF93D70}"/>
              </a:ext>
            </a:extLst>
          </p:cNvPr>
          <p:cNvSpPr/>
          <p:nvPr/>
        </p:nvSpPr>
        <p:spPr bwMode="auto">
          <a:xfrm flipV="1">
            <a:off x="2995684" y="3782109"/>
            <a:ext cx="721056" cy="178463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5FFE1BE-F468-41E4-AC57-73F3A5F795C0}"/>
              </a:ext>
            </a:extLst>
          </p:cNvPr>
          <p:cNvSpPr/>
          <p:nvPr/>
        </p:nvSpPr>
        <p:spPr bwMode="auto">
          <a:xfrm flipH="1">
            <a:off x="5591864" y="1501255"/>
            <a:ext cx="591174" cy="213654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57AF606-9A31-48E6-BA8D-C5D2AD7F0440}"/>
              </a:ext>
            </a:extLst>
          </p:cNvPr>
          <p:cNvSpPr/>
          <p:nvPr/>
        </p:nvSpPr>
        <p:spPr bwMode="auto">
          <a:xfrm flipH="1" flipV="1">
            <a:off x="5500048" y="3782111"/>
            <a:ext cx="682990" cy="178462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3788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цесс по круг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 rot="1829240">
            <a:off x="3303218" y="1554182"/>
            <a:ext cx="2637368" cy="2569106"/>
            <a:chOff x="62794" y="1435622"/>
            <a:chExt cx="2880788" cy="2806226"/>
          </a:xfrm>
        </p:grpSpPr>
        <p:sp>
          <p:nvSpPr>
            <p:cNvPr id="7" name="Арка 6"/>
            <p:cNvSpPr/>
            <p:nvPr/>
          </p:nvSpPr>
          <p:spPr bwMode="auto">
            <a:xfrm rot="16200000">
              <a:off x="96913" y="1442446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Арка 7"/>
            <p:cNvSpPr/>
            <p:nvPr/>
          </p:nvSpPr>
          <p:spPr bwMode="auto">
            <a:xfrm rot="-1800000">
              <a:off x="97612" y="1435622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Арка 8"/>
            <p:cNvSpPr/>
            <p:nvPr/>
          </p:nvSpPr>
          <p:spPr bwMode="auto">
            <a:xfrm rot="1800000">
              <a:off x="104438" y="1435622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Арка 9"/>
            <p:cNvSpPr/>
            <p:nvPr/>
          </p:nvSpPr>
          <p:spPr bwMode="auto">
            <a:xfrm rot="5400000">
              <a:off x="107411" y="1442447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Арка 10"/>
            <p:cNvSpPr/>
            <p:nvPr/>
          </p:nvSpPr>
          <p:spPr bwMode="auto">
            <a:xfrm rot="9000000">
              <a:off x="104437" y="1442447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Арка 11"/>
            <p:cNvSpPr/>
            <p:nvPr/>
          </p:nvSpPr>
          <p:spPr bwMode="auto">
            <a:xfrm rot="12600000">
              <a:off x="96912" y="1442447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Нашивка 26"/>
            <p:cNvSpPr/>
            <p:nvPr/>
          </p:nvSpPr>
          <p:spPr bwMode="auto">
            <a:xfrm rot="-1800000">
              <a:off x="736085" y="1578379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Нашивка 27"/>
            <p:cNvSpPr/>
            <p:nvPr/>
          </p:nvSpPr>
          <p:spPr bwMode="auto">
            <a:xfrm rot="1800000">
              <a:off x="1984852" y="1573617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Нашивка 28"/>
            <p:cNvSpPr/>
            <p:nvPr/>
          </p:nvSpPr>
          <p:spPr bwMode="auto">
            <a:xfrm rot="5400000">
              <a:off x="2619582" y="2644146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Нашивка 29"/>
            <p:cNvSpPr/>
            <p:nvPr/>
          </p:nvSpPr>
          <p:spPr bwMode="auto">
            <a:xfrm rot="9000000">
              <a:off x="1984852" y="3716435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Нашивка 30"/>
            <p:cNvSpPr/>
            <p:nvPr/>
          </p:nvSpPr>
          <p:spPr bwMode="auto">
            <a:xfrm rot="16200000">
              <a:off x="134794" y="2637322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Нашивка 31"/>
            <p:cNvSpPr/>
            <p:nvPr/>
          </p:nvSpPr>
          <p:spPr bwMode="auto">
            <a:xfrm rot="-9000000">
              <a:off x="763382" y="3707324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20" name="Соединительная линия уступом 19"/>
          <p:cNvCxnSpPr>
            <a:endCxn id="38" idx="3"/>
          </p:cNvCxnSpPr>
          <p:nvPr/>
        </p:nvCxnSpPr>
        <p:spPr bwMode="auto">
          <a:xfrm rot="10800000" flipV="1">
            <a:off x="2558715" y="3655636"/>
            <a:ext cx="1130097" cy="465917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21" name="Соединительная линия уступом 20"/>
          <p:cNvCxnSpPr>
            <a:endCxn id="36" idx="3"/>
          </p:cNvCxnSpPr>
          <p:nvPr/>
        </p:nvCxnSpPr>
        <p:spPr bwMode="auto">
          <a:xfrm rot="10800000">
            <a:off x="2558714" y="1473326"/>
            <a:ext cx="1127608" cy="531002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36" name="Текст 35"/>
          <p:cNvSpPr>
            <a:spLocks noGrp="1"/>
          </p:cNvSpPr>
          <p:nvPr>
            <p:ph type="body" sz="quarter" idx="25"/>
          </p:nvPr>
        </p:nvSpPr>
        <p:spPr>
          <a:xfrm>
            <a:off x="255600" y="878807"/>
            <a:ext cx="2303114" cy="1189038"/>
          </a:xfrm>
        </p:spPr>
        <p:txBody>
          <a:bodyPr lIns="0" tIns="36000" rIns="72000" bIns="36000" anchor="ctr"/>
          <a:lstStyle>
            <a:lvl1pPr algn="r">
              <a:defRPr sz="1200"/>
            </a:lvl1pPr>
            <a:lvl2pPr algn="r">
              <a:defRPr sz="11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7" name="Текст 35"/>
          <p:cNvSpPr>
            <a:spLocks noGrp="1"/>
          </p:cNvSpPr>
          <p:nvPr>
            <p:ph type="body" sz="quarter" idx="26"/>
          </p:nvPr>
        </p:nvSpPr>
        <p:spPr>
          <a:xfrm>
            <a:off x="255600" y="2202921"/>
            <a:ext cx="2303114" cy="1189038"/>
          </a:xfrm>
        </p:spPr>
        <p:txBody>
          <a:bodyPr lIns="0" tIns="36000" rIns="72000" bIns="36000" anchor="ctr"/>
          <a:lstStyle>
            <a:lvl1pPr algn="r">
              <a:defRPr sz="1200"/>
            </a:lvl1pPr>
            <a:lvl2pPr algn="r">
              <a:defRPr sz="11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8" name="Текст 35"/>
          <p:cNvSpPr>
            <a:spLocks noGrp="1"/>
          </p:cNvSpPr>
          <p:nvPr>
            <p:ph type="body" sz="quarter" idx="27"/>
          </p:nvPr>
        </p:nvSpPr>
        <p:spPr>
          <a:xfrm>
            <a:off x="255600" y="3527035"/>
            <a:ext cx="2303114" cy="1189038"/>
          </a:xfrm>
        </p:spPr>
        <p:txBody>
          <a:bodyPr lIns="0" tIns="36000" rIns="72000" bIns="36000" anchor="ctr"/>
          <a:lstStyle>
            <a:lvl1pPr algn="r">
              <a:defRPr sz="1200"/>
            </a:lvl1pPr>
            <a:lvl2pPr algn="r">
              <a:defRPr sz="11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9" name="Текст 35"/>
          <p:cNvSpPr>
            <a:spLocks noGrp="1"/>
          </p:cNvSpPr>
          <p:nvPr>
            <p:ph type="body" sz="quarter" idx="28"/>
          </p:nvPr>
        </p:nvSpPr>
        <p:spPr>
          <a:xfrm>
            <a:off x="6558240" y="878807"/>
            <a:ext cx="2333760" cy="1189038"/>
          </a:xfrm>
        </p:spPr>
        <p:txBody>
          <a:bodyPr lIns="72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0" name="Текст 35"/>
          <p:cNvSpPr>
            <a:spLocks noGrp="1"/>
          </p:cNvSpPr>
          <p:nvPr>
            <p:ph type="body" sz="quarter" idx="29"/>
          </p:nvPr>
        </p:nvSpPr>
        <p:spPr>
          <a:xfrm>
            <a:off x="6558240" y="2202921"/>
            <a:ext cx="2333760" cy="1189038"/>
          </a:xfrm>
        </p:spPr>
        <p:txBody>
          <a:bodyPr lIns="72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1" name="Текст 35"/>
          <p:cNvSpPr>
            <a:spLocks noGrp="1"/>
          </p:cNvSpPr>
          <p:nvPr>
            <p:ph type="body" sz="quarter" idx="30"/>
          </p:nvPr>
        </p:nvSpPr>
        <p:spPr>
          <a:xfrm>
            <a:off x="6558240" y="3527035"/>
            <a:ext cx="2333760" cy="1189038"/>
          </a:xfrm>
        </p:spPr>
        <p:txBody>
          <a:bodyPr lIns="72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cxnSp>
        <p:nvCxnSpPr>
          <p:cNvPr id="43" name="Соединительная линия уступом 42"/>
          <p:cNvCxnSpPr>
            <a:endCxn id="41" idx="1"/>
          </p:cNvCxnSpPr>
          <p:nvPr/>
        </p:nvCxnSpPr>
        <p:spPr bwMode="auto">
          <a:xfrm>
            <a:off x="5563760" y="3678753"/>
            <a:ext cx="994480" cy="442801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51" name="Соединительная линия уступом 50"/>
          <p:cNvCxnSpPr>
            <a:stCxn id="39" idx="1"/>
          </p:cNvCxnSpPr>
          <p:nvPr/>
        </p:nvCxnSpPr>
        <p:spPr bwMode="auto">
          <a:xfrm rot="10800000" flipV="1">
            <a:off x="5550968" y="1473326"/>
            <a:ext cx="1007272" cy="5402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Прямая соединительная линия 29"/>
          <p:cNvCxnSpPr>
            <a:cxnSpLocks/>
          </p:cNvCxnSpPr>
          <p:nvPr/>
        </p:nvCxnSpPr>
        <p:spPr bwMode="auto">
          <a:xfrm flipH="1">
            <a:off x="2587465" y="2797440"/>
            <a:ext cx="739105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52" name="Прямая соединительная линия 51"/>
          <p:cNvCxnSpPr>
            <a:cxnSpLocks/>
          </p:cNvCxnSpPr>
          <p:nvPr/>
        </p:nvCxnSpPr>
        <p:spPr bwMode="auto">
          <a:xfrm flipH="1">
            <a:off x="5911135" y="2797440"/>
            <a:ext cx="629001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36339907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51767450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029184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ило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99" name="Слайд think-cell" r:id="rId4" imgW="347" imgH="348" progId="TCLayout.ActiveDocument.1">
                  <p:embed/>
                </p:oleObj>
              </mc:Choice>
              <mc:Fallback>
                <p:oleObj name="Слайд think-cell" r:id="rId4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631317" y="1630913"/>
            <a:ext cx="1956607" cy="0"/>
          </a:xfrm>
          <a:prstGeom prst="line">
            <a:avLst/>
          </a:prstGeom>
          <a:solidFill>
            <a:srgbClr val="008080"/>
          </a:solidFill>
          <a:ln w="1270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единительная линия 7"/>
          <p:cNvCxnSpPr>
            <a:cxnSpLocks/>
          </p:cNvCxnSpPr>
          <p:nvPr/>
        </p:nvCxnSpPr>
        <p:spPr bwMode="auto">
          <a:xfrm>
            <a:off x="620707" y="1630913"/>
            <a:ext cx="2669010" cy="0"/>
          </a:xfrm>
          <a:prstGeom prst="line">
            <a:avLst/>
          </a:prstGeom>
          <a:solidFill>
            <a:srgbClr val="008080"/>
          </a:solidFill>
          <a:ln w="1270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Текст 18"/>
          <p:cNvSpPr>
            <a:spLocks noGrp="1"/>
          </p:cNvSpPr>
          <p:nvPr>
            <p:ph type="body" sz="quarter" idx="13"/>
          </p:nvPr>
        </p:nvSpPr>
        <p:spPr>
          <a:xfrm>
            <a:off x="612282" y="1302635"/>
            <a:ext cx="2951754" cy="217646"/>
          </a:xfrm>
          <a:prstGeom prst="rect">
            <a:avLst/>
          </a:prstGeom>
        </p:spPr>
        <p:txBody>
          <a:bodyPr/>
          <a:lstStyle>
            <a:lvl1pPr>
              <a:defRPr kumimoji="0" lang="ru-RU" sz="1800" b="0" i="0" u="none" strike="noStrike" kern="1200" cap="none" spc="0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5276352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315192"/>
            <a:ext cx="9141714" cy="2846623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7084365" y="-724094"/>
            <a:ext cx="10288" cy="4869915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8862405" cy="3429003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1733432" y="-725286"/>
            <a:ext cx="10287" cy="4927721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2389895" y="-715313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3022285" y="-715312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3654674" y="-715312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4287065" y="-715312"/>
            <a:ext cx="10287" cy="4859626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4919454" y="-715313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5551843" y="-708039"/>
            <a:ext cx="10288" cy="4859627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6184233" y="-715313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6816624" y="-715312"/>
            <a:ext cx="10288" cy="4859627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7434672" y="-680697"/>
            <a:ext cx="10287" cy="4819072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7750869" y="82666"/>
            <a:ext cx="10288" cy="3924736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8067063" y="846028"/>
            <a:ext cx="10287" cy="3030403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8383259" y="1609390"/>
            <a:ext cx="10287" cy="2136068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8699455" y="2372752"/>
            <a:ext cx="10286" cy="1241733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9015652" y="3136120"/>
            <a:ext cx="10286" cy="347392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152458" y="-70424"/>
            <a:ext cx="10287" cy="456051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468653" y="-201397"/>
            <a:ext cx="10287" cy="1350386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784847" y="-332369"/>
            <a:ext cx="10287" cy="2244719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101042" y="-463341"/>
            <a:ext cx="10287" cy="3139053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417237" y="-594312"/>
            <a:ext cx="10287" cy="4033387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1552927" y="-337657"/>
            <a:ext cx="10287" cy="4417175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236732" y="425708"/>
            <a:ext cx="10287" cy="352283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920537" y="1189068"/>
            <a:ext cx="10287" cy="2628506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604343" y="1952431"/>
            <a:ext cx="10287" cy="1734170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288149" y="2715793"/>
            <a:ext cx="10287" cy="839837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028885" y="-715312"/>
            <a:ext cx="10287" cy="4859625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3293664" y="-715312"/>
            <a:ext cx="10287" cy="4859625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4558444" y="-715312"/>
            <a:ext cx="10287" cy="4859626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5187196" y="-724093"/>
            <a:ext cx="10287" cy="4869914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5819586" y="-724093"/>
            <a:ext cx="10288" cy="4869914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6451975" y="-724093"/>
            <a:ext cx="10287" cy="4869914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7566726" y="-661951"/>
            <a:ext cx="10287" cy="4445573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7882922" y="-530978"/>
            <a:ext cx="10287" cy="3551239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8199116" y="-400007"/>
            <a:ext cx="10287" cy="2656905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8515311" y="-269034"/>
            <a:ext cx="10287" cy="1762571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8831506" y="-138063"/>
            <a:ext cx="10287" cy="868238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2657638" y="-724093"/>
            <a:ext cx="10287" cy="4869914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3922417" y="-724094"/>
            <a:ext cx="10287" cy="4869915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483207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534037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11581" y="193736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28309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04064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167255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230445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293636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356826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420017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91525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154741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17957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281173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344389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407605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470821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609588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660469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546398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597253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735969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786901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672779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723685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8623508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799160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850117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40874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499838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248774"/>
            <a:ext cx="70457" cy="3180227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57504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20695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183885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247076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310266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373457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436647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626219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563028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752600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689409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8789813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815790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4515886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72445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35636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198826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262017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325207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388398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577969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514779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704350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641160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8307316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767541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9255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8820002" y="514184"/>
            <a:ext cx="446835" cy="201161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531499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25975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89165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152356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15546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278737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341927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405118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468308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657880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594689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784261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721070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9106419" y="569139"/>
            <a:ext cx="37582" cy="2653825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847451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4630509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83908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47098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10289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273479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336670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399860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589432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526241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715813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652622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8421939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779003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0717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8931463" y="3693"/>
            <a:ext cx="223914" cy="201161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259749" y="-7683"/>
            <a:ext cx="127314" cy="63656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891654" y="-7683"/>
            <a:ext cx="127314" cy="63656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1523560" y="-7683"/>
            <a:ext cx="7620440" cy="63656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483207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534037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11581" y="827860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28309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04064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167255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230445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293636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356826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420017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91525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154741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17957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281173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344389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407605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470821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609588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660469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546398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597253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735969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786901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672779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723685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8623508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799160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850117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40874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499838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57504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20695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183885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247076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310266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373457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436647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626219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563028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752600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689409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8789813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815790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4515886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72445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35636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198826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262017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325207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388398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577969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514779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704350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641160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8307316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767541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9255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8820002" y="1148309"/>
            <a:ext cx="446836" cy="201161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531499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25975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89165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152356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15546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278737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341927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405118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468308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657880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594689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784261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721070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847451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483207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534037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11581" y="1459808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28309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04064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167255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230445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293636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356826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420017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91525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154741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17957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281173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344389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407605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470821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609588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660469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546398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597253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735969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786901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672779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723685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8623508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799160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850117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40874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499838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57504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20695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183885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247076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310266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373457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436647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626219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563028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752600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689409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8789813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815790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4515886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72445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35636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198826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262017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325207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388398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577969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514779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704350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641160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8307316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767541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9255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8820002" y="1780255"/>
            <a:ext cx="446835" cy="201161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531499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25975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89165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152356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15546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278737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341927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405118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468308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657880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594689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784261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721070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847451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483207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534037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11581" y="2096312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28309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04064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167255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230445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293636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356826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420017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91525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154741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17957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281173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344389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407605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470821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609588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660469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546398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597253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735969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786901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672779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723685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8623508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799160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850117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40874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499838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57504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20695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183885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247076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310266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373457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436647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626219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563028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752600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689409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8789813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815790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4515886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72445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35636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198826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262017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325207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388398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577969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514779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704350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641160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8307316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767541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9255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8820002" y="2417948"/>
            <a:ext cx="446836" cy="201161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531499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25975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89165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152356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15546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278737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341927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405118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468308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657880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594689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784261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721070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847451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483207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534037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11581" y="2729446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28309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04064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167255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230445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293636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356826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420017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91525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154741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17957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281173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344389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407605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470821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609588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660469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546398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597253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735969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786901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672779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723685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8623508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799160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850117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40874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499838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57504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20695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183885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247076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310266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373457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436647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626219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563028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752600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689409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8789813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815790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4515886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72445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35636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198826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262017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325207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388398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577969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514779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704350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641160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8307316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767541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9255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8820002" y="3052452"/>
            <a:ext cx="446836" cy="201161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531499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25975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89165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152356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15546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278737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341927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405118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468308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657880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594689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784261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721070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847451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4977107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17179" y="3237193"/>
            <a:ext cx="174630" cy="208987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185676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1817581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2449486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3081392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3713297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4345202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6240916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5609012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7504726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6872821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8768535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8136631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550037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609465" y="3420989"/>
            <a:ext cx="8273246" cy="801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3720103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350"/>
            </a:lvl4pPr>
            <a:lvl5pPr marL="1371600" indent="0" algn="ctr">
              <a:buNone/>
              <a:defRPr sz="1350"/>
            </a:lvl5pPr>
            <a:lvl6pPr marL="1714500" indent="0" algn="ctr">
              <a:buNone/>
              <a:defRPr sz="1350"/>
            </a:lvl6pPr>
            <a:lvl7pPr marL="2057400" indent="0" algn="ctr">
              <a:buNone/>
              <a:defRPr sz="1350"/>
            </a:lvl7pPr>
            <a:lvl8pPr marL="2400300" indent="0" algn="ctr">
              <a:buNone/>
              <a:defRPr sz="1350"/>
            </a:lvl8pPr>
            <a:lvl9pPr marL="2743200" indent="0" algn="ctr">
              <a:buNone/>
              <a:defRPr sz="135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53052"/>
      </p:ext>
    </p:extLst>
  </p:cSld>
  <p:clrMapOvr>
    <a:masterClrMapping/>
  </p:clrMapOvr>
  <p:hf hdr="0" ftr="0" dt="0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7148399"/>
      </p:ext>
    </p:extLst>
  </p:cSld>
  <p:clrMapOvr>
    <a:masterClrMapping/>
  </p:clrMapOvr>
  <p:hf hdr="0" ftr="0" dt="0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315192"/>
            <a:ext cx="9141714" cy="2846623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7084365" y="-724094"/>
            <a:ext cx="10288" cy="4869915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8862405" cy="3429003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1733432" y="-725286"/>
            <a:ext cx="10287" cy="4927721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2389895" y="-715313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3022285" y="-715312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3654674" y="-715312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4287065" y="-715312"/>
            <a:ext cx="10287" cy="4859626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4919454" y="-715313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5551843" y="-708039"/>
            <a:ext cx="10288" cy="4859627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6184233" y="-715313"/>
            <a:ext cx="10287" cy="4859627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6816624" y="-715312"/>
            <a:ext cx="10288" cy="4859627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7434672" y="-680697"/>
            <a:ext cx="10287" cy="4819072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7750869" y="82666"/>
            <a:ext cx="10288" cy="3924736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8067063" y="846028"/>
            <a:ext cx="10287" cy="3030403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8383259" y="1609390"/>
            <a:ext cx="10287" cy="2136068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8699455" y="2372752"/>
            <a:ext cx="10286" cy="1241733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9015652" y="3136120"/>
            <a:ext cx="10286" cy="347392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152458" y="-70424"/>
            <a:ext cx="10287" cy="456051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468653" y="-201397"/>
            <a:ext cx="10287" cy="1350386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784847" y="-332369"/>
            <a:ext cx="10287" cy="2244719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101042" y="-463341"/>
            <a:ext cx="10287" cy="3139053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417237" y="-594312"/>
            <a:ext cx="10287" cy="4033387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1552927" y="-337657"/>
            <a:ext cx="10287" cy="4417175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236732" y="425708"/>
            <a:ext cx="10287" cy="352283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920537" y="1189068"/>
            <a:ext cx="10287" cy="2628506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604343" y="1952431"/>
            <a:ext cx="10287" cy="1734170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288149" y="2715793"/>
            <a:ext cx="10287" cy="839837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028885" y="-715312"/>
            <a:ext cx="10287" cy="4859625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3293664" y="-715312"/>
            <a:ext cx="10287" cy="4859625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4558444" y="-715312"/>
            <a:ext cx="10287" cy="4859626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5187196" y="-724093"/>
            <a:ext cx="10287" cy="4869914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5819586" y="-724093"/>
            <a:ext cx="10288" cy="4869914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6451975" y="-724093"/>
            <a:ext cx="10287" cy="4869914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7566726" y="-661951"/>
            <a:ext cx="10287" cy="4445573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7882922" y="-530978"/>
            <a:ext cx="10287" cy="3551239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8199116" y="-400007"/>
            <a:ext cx="10287" cy="2656905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8515311" y="-269034"/>
            <a:ext cx="10287" cy="1762571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8831506" y="-138063"/>
            <a:ext cx="10287" cy="868238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2657638" y="-724093"/>
            <a:ext cx="10287" cy="4869914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3922417" y="-724094"/>
            <a:ext cx="10287" cy="4869915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483207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11581" y="193736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04064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167255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230445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293636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356826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420017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609588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546398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7359699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672779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8623508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799160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408744" y="8215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499838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248774"/>
            <a:ext cx="70457" cy="3180227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57504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20695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183885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247076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310266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373457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436647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626219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563028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7526004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689409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8789813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8157909" y="24877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4515886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72445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35636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198826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262017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325207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388398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577969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514779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7043507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641160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8307316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767541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92552" y="39767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8820002" y="514184"/>
            <a:ext cx="446835" cy="201161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531499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25975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89165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152356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15546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278737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341927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405118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468308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657880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594689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7842610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721070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9106419" y="569139"/>
            <a:ext cx="37582" cy="2653825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8474515" y="563262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4630509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83908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47098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10289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273479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336670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399860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589432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526241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7158130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652622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8421939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779003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07175" y="-122308"/>
            <a:ext cx="230240" cy="459486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8931463" y="3693"/>
            <a:ext cx="223914" cy="201161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259749" y="-7683"/>
            <a:ext cx="127314" cy="63656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891654" y="-7683"/>
            <a:ext cx="127314" cy="63656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1523560" y="-7683"/>
            <a:ext cx="7620440" cy="63656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483207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11581" y="827860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04064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167255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230445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293636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356826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420017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609588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546398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7359699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672779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8623508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799160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408744" y="716279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499838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57504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20695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183885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247076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310266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373457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436647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626219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563028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7526004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689409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8789813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8157909" y="882897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4515886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72445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35636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198826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262017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325207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388398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577969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514779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7043507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641160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8307316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767541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92552" y="1031795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8820002" y="1148309"/>
            <a:ext cx="446836" cy="201161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531499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25975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89165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152356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15546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278737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341927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405118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468308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657880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594689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7842610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721070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8474515" y="119738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483207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11581" y="1459808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04064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167255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230445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293636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356826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420017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609588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546398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7359699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672779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8623508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799160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408744" y="1348227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499838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57504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20695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183885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247076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310266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373457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436647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626219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563028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7526004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689409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8789813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8157909" y="1514845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4515886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72445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35636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198826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262017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325207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388398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577969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514779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7043507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641160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8307316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767541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92552" y="1663743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8820002" y="1780255"/>
            <a:ext cx="446835" cy="201161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531499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25975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89165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152356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15546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278737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341927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405118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468308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657880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594689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7842610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721070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8474515" y="1829333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483207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11581" y="2096312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04064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167255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230445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293636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356826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420017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609588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546398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7359699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672779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8623508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799160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408744" y="1984732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499838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57504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20695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183885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247076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310266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373457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436647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626219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563028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7526004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689409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8789813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8157909" y="2151350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4515886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72445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35636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198826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262017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325207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388398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577969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514779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7043507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641160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8307316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767541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92552" y="2301434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8820002" y="2417948"/>
            <a:ext cx="446836" cy="201161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531499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25975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89165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152356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15546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278737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341927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405118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468308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657880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594689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7842610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721070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8474515" y="246702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483207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11581" y="2729446"/>
            <a:ext cx="459486" cy="236325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04064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167255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230445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293636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356826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420017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609588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546398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7359699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672779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8623508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799160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408744" y="2617866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499838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57504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20695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183885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247076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310266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373457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436647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626219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563028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7526004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689409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8789813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8157909" y="2784484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4515886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72445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35636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198826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262017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325207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388398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577969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514779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7043507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641160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8307316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767541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92552" y="2935938"/>
            <a:ext cx="459486" cy="459486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8820002" y="3052452"/>
            <a:ext cx="446836" cy="201161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531499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25975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89165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152356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15546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278737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341927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405118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468308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657880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594689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7842610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721070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8474515" y="3101528"/>
            <a:ext cx="127313" cy="1273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4977107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17179" y="3237193"/>
            <a:ext cx="174630" cy="208987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185676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1817581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2449486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3081392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3713297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4345202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6240916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5609012" y="3139272"/>
            <a:ext cx="174630" cy="404830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7504726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6872821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8768535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8136631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550037" y="3139271"/>
            <a:ext cx="174630" cy="404829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609465" y="3420989"/>
            <a:ext cx="8273246" cy="801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534037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28309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91525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154741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17957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281173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344389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407605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470821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660469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597253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786901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723685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8501175" y="27439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534037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28309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91525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154741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17957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281173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344389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407605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470821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660469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597253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786901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723685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8501175" y="908517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534037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28309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91525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154741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17957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281173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344389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407605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470821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660469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597253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786901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723685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8501175" y="1540465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534037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28309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91525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154741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17957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281173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344389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407605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470821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660469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597253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786901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723685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8501175" y="2176969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534037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28309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91525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154741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17957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281173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344389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407605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470821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660469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597253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786901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723685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8501175" y="2810103"/>
            <a:ext cx="75011" cy="75011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3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b="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3720103"/>
            <a:ext cx="2400300" cy="109728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24466"/>
      </p:ext>
    </p:extLst>
  </p:cSld>
  <p:clrMapOvr>
    <a:masterClrMapping/>
  </p:clrMapOvr>
  <p:hf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1714500"/>
            <a:ext cx="3566160" cy="30175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714500"/>
            <a:ext cx="3566160" cy="30175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0623326"/>
      </p:ext>
    </p:extLst>
  </p:cSld>
  <p:clrMapOvr>
    <a:masterClrMapping/>
  </p:clrMapOvr>
  <p:hf hdr="0" ftr="0" dt="0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725" b="0" cap="none" baseline="0">
                <a:solidFill>
                  <a:schemeClr val="accent3"/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225841"/>
            <a:ext cx="3566160" cy="25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1634727"/>
            <a:ext cx="356616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725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225841"/>
            <a:ext cx="3566160" cy="250617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2881352"/>
      </p:ext>
    </p:extLst>
  </p:cSld>
  <p:clrMapOvr>
    <a:masterClrMapping/>
  </p:clrMapOvr>
  <p:hf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8120136"/>
      </p:ext>
    </p:extLst>
  </p:cSld>
  <p:clrMapOvr>
    <a:masterClrMapping/>
  </p:clrMapOvr>
  <p:hf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6447394"/>
      </p:ext>
    </p:extLst>
  </p:cSld>
  <p:clrMapOvr>
    <a:masterClrMapping/>
  </p:clrMapOvr>
  <p:hf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353632"/>
            <a:ext cx="329184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617220"/>
            <a:ext cx="4258818" cy="388848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1693129"/>
            <a:ext cx="329184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3185486"/>
      </p:ext>
    </p:extLst>
  </p:cSld>
  <p:clrMapOvr>
    <a:masterClrMapping/>
  </p:clrMapOvr>
  <p:hf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20104"/>
            <a:ext cx="5829300" cy="1097280"/>
          </a:xfrm>
        </p:spPr>
        <p:txBody>
          <a:bodyPr anchor="ctr">
            <a:normAutofit/>
          </a:bodyPr>
          <a:lstStyle>
            <a:lvl1pPr algn="r">
              <a:defRPr sz="3750" spc="15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3429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3720104"/>
            <a:ext cx="2400300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290132" y="3948080"/>
            <a:ext cx="0" cy="6858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512577"/>
      </p:ext>
    </p:extLst>
  </p:cSld>
  <p:clrMapOvr>
    <a:masterClrMapping/>
  </p:clrMapOvr>
  <p:hf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91023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3"/>
          </p:nvPr>
        </p:nvSpPr>
        <p:spPr>
          <a:xfrm>
            <a:off x="255588" y="998538"/>
            <a:ext cx="8650287" cy="3595687"/>
          </a:xfr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191700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71500"/>
            <a:ext cx="1971675" cy="4057650"/>
          </a:xfrm>
        </p:spPr>
        <p:txBody>
          <a:bodyPr vert="eaVert" lIns="45720" tIns="91440" rIns="45720" bIns="9144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0" y="571500"/>
            <a:ext cx="5686425" cy="40576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44447"/>
            <a:ext cx="0" cy="6858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985995"/>
      </p:ext>
    </p:extLst>
  </p:cSld>
  <p:clrMapOvr>
    <a:masterClrMapping/>
  </p:clrMapOvr>
  <p:hf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90985907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749303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>
            <a:endCxn id="36" idx="3"/>
          </p:cNvCxnSpPr>
          <p:nvPr/>
        </p:nvCxnSpPr>
        <p:spPr bwMode="auto">
          <a:xfrm flipH="1" flipV="1">
            <a:off x="5104601" y="4659166"/>
            <a:ext cx="4039404" cy="3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alpha val="80000"/>
                  </a:schemeClr>
                </a:gs>
                <a:gs pos="47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Прямая соединительная линия 13"/>
          <p:cNvCxnSpPr/>
          <p:nvPr/>
        </p:nvCxnSpPr>
        <p:spPr bwMode="auto">
          <a:xfrm>
            <a:off x="2" y="4659165"/>
            <a:ext cx="3840163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alpha val="80000"/>
                  </a:schemeClr>
                </a:gs>
                <a:gs pos="47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Группа 3"/>
          <p:cNvGrpSpPr/>
          <p:nvPr/>
        </p:nvGrpSpPr>
        <p:grpSpPr>
          <a:xfrm>
            <a:off x="9181869" y="3"/>
            <a:ext cx="2781533" cy="5143499"/>
            <a:chOff x="9181867" y="1"/>
            <a:chExt cx="2781533" cy="5143499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9181867" y="1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576000">
              <a:noAutofit/>
            </a:bodyPr>
            <a:lstStyle/>
            <a:p>
              <a:r>
                <a:rPr lang="ru-RU" sz="1200" b="0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0" dirty="0">
                  <a:solidFill>
                    <a:schemeClr val="bg1"/>
                  </a:solidFill>
                </a:rPr>
              </a:br>
              <a:r>
                <a:rPr lang="ru-RU" sz="12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9256592" y="6832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9256592" y="942241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9256592" y="505283"/>
              <a:ext cx="377590" cy="436960"/>
            </a:xfrm>
            <a:prstGeom prst="rect">
              <a:avLst/>
            </a:prstGeom>
            <a:solidFill>
              <a:srgbClr val="99CC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153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204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9256592" y="3367556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9256592" y="1623279"/>
              <a:ext cx="377590" cy="43815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9256592" y="2056666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9256592" y="2493630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9256592" y="2930586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9256592" y="3804504"/>
              <a:ext cx="377590" cy="438150"/>
            </a:xfrm>
            <a:prstGeom prst="rect">
              <a:avLst/>
            </a:prstGeom>
            <a:solidFill>
              <a:srgbClr val="80808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9256592" y="4242654"/>
              <a:ext cx="377590" cy="438150"/>
            </a:xfrm>
            <a:prstGeom prst="rect">
              <a:avLst/>
            </a:prstGeom>
            <a:solidFill>
              <a:srgbClr val="F58A1F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245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138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31</a:t>
              </a: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9256594" y="942241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208</a:t>
              </a: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9256594" y="505283"/>
              <a:ext cx="377590" cy="436960"/>
            </a:xfrm>
            <a:prstGeom prst="rect">
              <a:avLst/>
            </a:prstGeom>
            <a:solidFill>
              <a:srgbClr val="99CC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153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204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9256594" y="3367559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9256594" y="1623279"/>
              <a:ext cx="377590" cy="43815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9256594" y="2056666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216</a:t>
              </a: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9256594" y="2493630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9256594" y="2930586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9256594" y="3804504"/>
              <a:ext cx="377590" cy="438150"/>
            </a:xfrm>
            <a:prstGeom prst="rect">
              <a:avLst/>
            </a:prstGeom>
            <a:solidFill>
              <a:srgbClr val="80808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9256594" y="4242654"/>
              <a:ext cx="377590" cy="438150"/>
            </a:xfrm>
            <a:prstGeom prst="rect">
              <a:avLst/>
            </a:prstGeom>
            <a:solidFill>
              <a:srgbClr val="F58A1F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/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245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138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31</a:t>
              </a:r>
            </a:p>
          </p:txBody>
        </p:sp>
        <p:cxnSp>
          <p:nvCxnSpPr>
            <p:cNvPr id="9" name="Прямая соединительная линия 8"/>
            <p:cNvCxnSpPr/>
            <p:nvPr/>
          </p:nvCxnSpPr>
          <p:spPr bwMode="auto">
            <a:xfrm>
              <a:off x="9753600" y="444500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6" name="TextBox 35"/>
          <p:cNvSpPr txBox="1"/>
          <p:nvPr/>
        </p:nvSpPr>
        <p:spPr>
          <a:xfrm>
            <a:off x="3819313" y="4520666"/>
            <a:ext cx="1285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</a:rPr>
              <a:t>ООО «СИБУР»</a:t>
            </a:r>
          </a:p>
        </p:txBody>
      </p:sp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8FCD8F3-C746-4DE4-8045-39CBABF7A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6" y="796323"/>
            <a:ext cx="2694711" cy="36386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304876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619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882314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310056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55600" y="168897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255600" y="230411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255600" y="291925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Рисунок 14"/>
          <p:cNvSpPr>
            <a:spLocks noGrp="1"/>
          </p:cNvSpPr>
          <p:nvPr>
            <p:ph type="pic" sz="quarter" idx="27" hasCustomPrompt="1"/>
          </p:nvPr>
        </p:nvSpPr>
        <p:spPr>
          <a:xfrm>
            <a:off x="255600" y="353439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Рисунок 14"/>
          <p:cNvSpPr>
            <a:spLocks noGrp="1"/>
          </p:cNvSpPr>
          <p:nvPr>
            <p:ph type="pic" sz="quarter" idx="28" hasCustomPrompt="1"/>
          </p:nvPr>
        </p:nvSpPr>
        <p:spPr>
          <a:xfrm>
            <a:off x="255600" y="414953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2C26854C-9590-4F77-A1DA-AD30F168CD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648" y="1001017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C1560EF-8C42-46D3-A113-AED54EB9099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5648" y="1617681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7ABE165-F729-425A-9522-F3ACCC449C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5648" y="2234345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9A3E6EC-E939-43BF-BEAA-BE9928A833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5648" y="2851009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451A043-E6A6-452E-BB24-0D7E5BCFDF5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648" y="3467673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27E7D48-BBF6-4E78-B5EB-487E2B7741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5648" y="4084337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9776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+ фото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5665140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49963" y="0"/>
            <a:ext cx="3094037" cy="51435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FB58CCCB-FC9E-47FF-AE1A-2B8103C4EC8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9C594E9-F98C-4ECD-BBE5-1A777FD07C4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5648" y="100101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Рисунок 14">
            <a:extLst>
              <a:ext uri="{FF2B5EF4-FFF2-40B4-BE49-F238E27FC236}">
                <a16:creationId xmlns:a16="http://schemas.microsoft.com/office/drawing/2014/main" id="{AF7E94E8-5A2E-4B85-8346-35E006E4E6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6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BB7B1C5-0535-4FD0-9141-E4811B53E2B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5648" y="153635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Рисунок 14">
            <a:extLst>
              <a:ext uri="{FF2B5EF4-FFF2-40B4-BE49-F238E27FC236}">
                <a16:creationId xmlns:a16="http://schemas.microsoft.com/office/drawing/2014/main" id="{CAD2D448-B9A8-498E-BEC3-88F1259C47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56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989DD66-5540-48DC-A10A-5DDAB08B011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5648" y="2075971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Рисунок 14">
            <a:extLst>
              <a:ext uri="{FF2B5EF4-FFF2-40B4-BE49-F238E27FC236}">
                <a16:creationId xmlns:a16="http://schemas.microsoft.com/office/drawing/2014/main" id="{DD146D87-19E3-4A72-9020-4C781871DC9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556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92F8E39-E868-4536-A12D-FD1C3FBCA9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5648" y="2615589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Рисунок 14">
            <a:extLst>
              <a:ext uri="{FF2B5EF4-FFF2-40B4-BE49-F238E27FC236}">
                <a16:creationId xmlns:a16="http://schemas.microsoft.com/office/drawing/2014/main" id="{F8E680ED-3238-4F87-B236-95D34EE91B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556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6F9E0F-6B32-4528-B792-28DB2E17C00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35648" y="315520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3" name="Рисунок 14">
            <a:extLst>
              <a:ext uri="{FF2B5EF4-FFF2-40B4-BE49-F238E27FC236}">
                <a16:creationId xmlns:a16="http://schemas.microsoft.com/office/drawing/2014/main" id="{80370F26-8302-4977-AEFC-CB03B7EF857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556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1A60B29-3714-4301-95B5-4828A8E2C1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5648" y="3694825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Рисунок 14">
            <a:extLst>
              <a:ext uri="{FF2B5EF4-FFF2-40B4-BE49-F238E27FC236}">
                <a16:creationId xmlns:a16="http://schemas.microsoft.com/office/drawing/2014/main" id="{9820ABA4-917D-44CA-8A15-933CDF46074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56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6565569-AD3D-4D67-9D0D-713544D237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35648" y="423444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5283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+ выв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5227" y="1001016"/>
            <a:ext cx="2646774" cy="375228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55599" y="4755454"/>
            <a:ext cx="5989628" cy="332562"/>
          </a:xfrm>
        </p:spPr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CE97842-6475-454B-98E4-01D23229437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5648" y="100101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6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5B98125D-1849-4AF0-BE91-E7620FA2CD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5648" y="153635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56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68FBEC0-B9BA-476B-ABDD-7E71B00EE8E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5648" y="2075971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556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29092CD-E822-4EDC-B8B6-0CD610BF5A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5648" y="2615589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556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7D889CD-8958-4384-9905-DA3BB80B46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35648" y="315520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556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9CFB8B23-03A2-49E8-B1D0-9DC2CBF3B7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5648" y="3694825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56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B760FD3-9F71-474E-8525-B92C26CC945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35648" y="423444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93771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+ предпосыл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967120"/>
            <a:ext cx="2804795" cy="36921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38" name="Рисунок 14">
            <a:extLst>
              <a:ext uri="{FF2B5EF4-FFF2-40B4-BE49-F238E27FC236}">
                <a16:creationId xmlns:a16="http://schemas.microsoft.com/office/drawing/2014/main" id="{4B7DA86D-EE14-4915-A8B5-722C9CBBE6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385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C980792E-90B1-44B5-8002-FDCADECFF3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8548" y="100101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Рисунок 14">
            <a:extLst>
              <a:ext uri="{FF2B5EF4-FFF2-40B4-BE49-F238E27FC236}">
                <a16:creationId xmlns:a16="http://schemas.microsoft.com/office/drawing/2014/main" id="{8880097B-8F31-4EE5-BC21-B835E569447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385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5500CAD4-F3E7-4A42-9896-E4DE9E9D7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18548" y="153635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Рисунок 14">
            <a:extLst>
              <a:ext uri="{FF2B5EF4-FFF2-40B4-BE49-F238E27FC236}">
                <a16:creationId xmlns:a16="http://schemas.microsoft.com/office/drawing/2014/main" id="{E16E0BFD-89AD-4030-B243-57B7C43695D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385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1581854-5F88-478E-B1DF-C7C6B47143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8548" y="2075971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Рисунок 14">
            <a:extLst>
              <a:ext uri="{FF2B5EF4-FFF2-40B4-BE49-F238E27FC236}">
                <a16:creationId xmlns:a16="http://schemas.microsoft.com/office/drawing/2014/main" id="{A4DAF9EC-0161-47E9-86C7-7216F4250C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385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AAD4FB18-41A7-45E9-8170-51281C4A35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18548" y="2615589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Рисунок 14">
            <a:extLst>
              <a:ext uri="{FF2B5EF4-FFF2-40B4-BE49-F238E27FC236}">
                <a16:creationId xmlns:a16="http://schemas.microsoft.com/office/drawing/2014/main" id="{E2CA454F-F786-4F65-B99A-43B767CC4BF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385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728204F5-9978-458C-B886-0FE2D703C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18548" y="315520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Рисунок 14">
            <a:extLst>
              <a:ext uri="{FF2B5EF4-FFF2-40B4-BE49-F238E27FC236}">
                <a16:creationId xmlns:a16="http://schemas.microsoft.com/office/drawing/2014/main" id="{D166CBFF-D38C-4D25-8578-05285559153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2385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D3562CE-A3F4-466B-A9D3-AC2175F868C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718548" y="3694825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Рисунок 14">
            <a:extLst>
              <a:ext uri="{FF2B5EF4-FFF2-40B4-BE49-F238E27FC236}">
                <a16:creationId xmlns:a16="http://schemas.microsoft.com/office/drawing/2014/main" id="{1C5D21D0-A654-4F33-BE00-4AAAD31463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2385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5CE170A8-BA82-4FE4-ADC7-72FC991D905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18548" y="423444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460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+ фото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64020" y="204540"/>
            <a:ext cx="5527980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3094037" cy="51435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0F330F95-7EBC-4271-9C49-F0553ABB45B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6402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D1C6CFE-3B42-4E68-8F90-D16CA3CB58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44068" y="100101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17C8AFFB-91D7-48BE-BA4C-A402F77F853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36402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EC294AA-CA93-448B-8CDF-AABD8FA081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844068" y="153635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9417A9CF-5B7D-40E0-890E-E0C892B0DBA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36402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181702C2-B12F-4EAE-994D-1092DDAA840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44068" y="2075971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5C52364B-C15A-4133-B102-541B5C18DD4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36402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09921A7-5A7D-429D-98F8-5C3D0D68DF4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44068" y="2615589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85866053-C0C3-4840-A70B-ADE6462FD4E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36402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CE4F2F3-D83C-44A2-ADA5-3A2B4310AC3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44068" y="315520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BB1F9AA0-0565-4D7A-ADAF-E349DF55D06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36402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755A123-151B-4050-A5F3-4A9019222E3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844068" y="3694825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7C98835F-EA09-4ED1-B396-8DC0E5340E8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36402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D5355F9-7F30-4BD3-9D56-6F134F19492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44068" y="423444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68164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лев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85357" y="967120"/>
            <a:ext cx="4106643" cy="36921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85358" y="204540"/>
            <a:ext cx="4106641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64380" cy="51435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98473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прав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5601" y="967120"/>
            <a:ext cx="4106643" cy="36921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4106641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55600" y="4755454"/>
            <a:ext cx="4106641" cy="332562"/>
          </a:xfrm>
        </p:spPr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9620" y="0"/>
            <a:ext cx="4564380" cy="51435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5395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4"/>
          </p:nvPr>
        </p:nvSpPr>
        <p:spPr>
          <a:xfrm>
            <a:off x="255588" y="842963"/>
            <a:ext cx="4210050" cy="38163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5"/>
          </p:nvPr>
        </p:nvSpPr>
        <p:spPr>
          <a:xfrm>
            <a:off x="4681950" y="842963"/>
            <a:ext cx="4210050" cy="38163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865440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- ПАО «СИБУР Холдинг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Прямая соединительная линия 12"/>
          <p:cNvCxnSpPr>
            <a:endCxn id="32" idx="3"/>
          </p:cNvCxnSpPr>
          <p:nvPr/>
        </p:nvCxnSpPr>
        <p:spPr bwMode="auto">
          <a:xfrm flipH="1" flipV="1">
            <a:off x="5764121" y="4656786"/>
            <a:ext cx="3369172" cy="1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alpha val="80000"/>
                  </a:schemeClr>
                </a:gs>
                <a:gs pos="47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Прямая соединительная линия 13"/>
          <p:cNvCxnSpPr>
            <a:endCxn id="32" idx="1"/>
          </p:cNvCxnSpPr>
          <p:nvPr/>
        </p:nvCxnSpPr>
        <p:spPr bwMode="auto">
          <a:xfrm flipV="1">
            <a:off x="-834" y="4656786"/>
            <a:ext cx="3819165" cy="1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alpha val="80000"/>
                  </a:schemeClr>
                </a:gs>
                <a:gs pos="47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Группа 3"/>
          <p:cNvGrpSpPr/>
          <p:nvPr/>
        </p:nvGrpSpPr>
        <p:grpSpPr>
          <a:xfrm>
            <a:off x="9220086" y="3"/>
            <a:ext cx="2781533" cy="5143499"/>
            <a:chOff x="9220084" y="1"/>
            <a:chExt cx="2781533" cy="5143499"/>
          </a:xfrm>
        </p:grpSpPr>
        <p:sp>
          <p:nvSpPr>
            <p:cNvPr id="45" name="Прямоугольник 44"/>
            <p:cNvSpPr/>
            <p:nvPr/>
          </p:nvSpPr>
          <p:spPr>
            <a:xfrm>
              <a:off x="9220084" y="1"/>
              <a:ext cx="2781533" cy="51434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576000">
              <a:noAutofit/>
            </a:bodyPr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1200" b="1" dirty="0">
                  <a:solidFill>
                    <a:schemeClr val="bg1"/>
                  </a:solidFill>
                </a:rPr>
                <a:t>Рекомендации </a:t>
              </a:r>
              <a:br>
                <a:rPr lang="ru-RU" sz="1200" b="1" dirty="0">
                  <a:solidFill>
                    <a:schemeClr val="bg1"/>
                  </a:solidFill>
                </a:rPr>
              </a:br>
              <a:r>
                <a:rPr lang="ru-RU" sz="12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по оформлению слайдов</a:t>
              </a:r>
            </a:p>
            <a:p>
              <a:pPr marL="0" algn="l" defTabSz="779158" rtl="0" eaLnBrk="1" latinLnBrk="0" hangingPunct="1"/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indent="-182561" algn="l" defTabSz="779158" rtl="0" eaLnBrk="1" latinLnBrk="0" hangingPunct="1"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ТЕКСТ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dirty="0" err="1">
                  <a:solidFill>
                    <a:schemeClr val="bg1"/>
                  </a:solidFill>
                </a:rPr>
                <a:t>Корп.шрифт</a:t>
              </a:r>
              <a:r>
                <a:rPr lang="ru-RU" sz="800" b="0" dirty="0">
                  <a:solidFill>
                    <a:schemeClr val="bg1"/>
                  </a:solidFill>
                </a:rPr>
                <a:t> для презентаций</a:t>
              </a:r>
              <a:r>
                <a:rPr lang="ru-RU" sz="800" b="0" baseline="0" dirty="0">
                  <a:solidFill>
                    <a:schemeClr val="bg1"/>
                  </a:solidFill>
                </a:rPr>
                <a:t> </a:t>
              </a:r>
              <a:r>
                <a:rPr lang="ru-RU" sz="800" baseline="0" dirty="0">
                  <a:solidFill>
                    <a:schemeClr val="bg1"/>
                  </a:solidFill>
                </a:rPr>
                <a:t>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en-US" sz="800" b="1" dirty="0">
                  <a:solidFill>
                    <a:schemeClr val="bg1"/>
                  </a:solidFill>
                </a:rPr>
                <a:t>Arial</a:t>
              </a:r>
              <a:r>
                <a:rPr lang="ru-RU" sz="800" dirty="0">
                  <a:solidFill>
                    <a:schemeClr val="bg1"/>
                  </a:solidFill>
                </a:rPr>
                <a:t> (</a:t>
              </a:r>
              <a:r>
                <a:rPr lang="ru-RU" sz="800" i="1" dirty="0">
                  <a:solidFill>
                    <a:schemeClr val="bg1"/>
                  </a:solidFill>
                </a:rPr>
                <a:t>д</a:t>
              </a:r>
              <a:r>
                <a:rPr lang="ru-RU" sz="800" i="1" baseline="0" dirty="0">
                  <a:solidFill>
                    <a:schemeClr val="bg1"/>
                  </a:solidFill>
                </a:rPr>
                <a:t>опустимо: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r>
                <a:rPr lang="en-US" sz="800" baseline="0" dirty="0">
                  <a:solidFill>
                    <a:schemeClr val="bg1"/>
                  </a:solidFill>
                </a:rPr>
                <a:t>Arial Narrow</a:t>
              </a:r>
              <a:r>
                <a:rPr lang="ru-RU" sz="800" baseline="0" dirty="0">
                  <a:solidFill>
                    <a:schemeClr val="bg1"/>
                  </a:solidFill>
                </a:rPr>
                <a:t>)</a:t>
              </a: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Заголовок слайда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16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Текст на слайде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10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Примечания – </a:t>
              </a:r>
              <a:r>
                <a:rPr lang="ru-RU" sz="800" b="1" baseline="0" dirty="0">
                  <a:solidFill>
                    <a:schemeClr val="bg1"/>
                  </a:solidFill>
                </a:rPr>
                <a:t>не ниже </a:t>
              </a:r>
              <a:r>
                <a:rPr lang="en-US" sz="800" b="1" baseline="0" dirty="0">
                  <a:solidFill>
                    <a:schemeClr val="bg1"/>
                  </a:solidFill>
                </a:rPr>
                <a:t>8</a:t>
              </a:r>
              <a:r>
                <a:rPr lang="ru-RU" sz="800" b="1" baseline="0" dirty="0">
                  <a:solidFill>
                    <a:schemeClr val="bg1"/>
                  </a:solidFill>
                </a:rPr>
                <a:t> </a:t>
              </a:r>
              <a:r>
                <a:rPr lang="ru-RU" sz="800" b="1" baseline="0" dirty="0" err="1">
                  <a:solidFill>
                    <a:schemeClr val="bg1"/>
                  </a:solidFill>
                </a:rPr>
                <a:t>пт</a:t>
              </a:r>
              <a:endParaRPr lang="ru-RU" sz="800" b="1" baseline="0" dirty="0">
                <a:solidFill>
                  <a:schemeClr val="bg1"/>
                </a:solidFill>
              </a:endParaRPr>
            </a:p>
            <a:p>
              <a:pPr marL="266698" lvl="4" indent="-88899" algn="l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aseline="0" dirty="0">
                  <a:solidFill>
                    <a:schemeClr val="bg1"/>
                  </a:solidFill>
                </a:rPr>
                <a:t>Используйте на слайде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="1" baseline="0" dirty="0">
                  <a:solidFill>
                    <a:schemeClr val="bg1"/>
                  </a:solidFill>
                </a:rPr>
                <a:t>не более 3 размеров шрифтов</a:t>
              </a:r>
              <a:endParaRPr lang="en-US" sz="800" b="1" baseline="0" dirty="0">
                <a:solidFill>
                  <a:schemeClr val="bg1"/>
                </a:solidFill>
              </a:endParaRPr>
            </a:p>
            <a:p>
              <a:pPr marL="182561" indent="-182561" algn="l" defTabSz="779158" rtl="0" eaLnBrk="1" latinLnBrk="0" hangingPunct="1">
                <a:spcBef>
                  <a:spcPts val="300"/>
                </a:spcBef>
                <a:spcAft>
                  <a:spcPts val="200"/>
                </a:spcAft>
                <a:buFont typeface="+mj-lt"/>
                <a:buAutoNum type="arabicPeriod"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ДИАГРАММЫ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единый стиль оформления диаграмм</a:t>
              </a:r>
            </a:p>
            <a:p>
              <a:pPr marL="266698" lvl="1" indent="-79375" algn="l" defTabSz="779158" rtl="0" eaLnBrk="1" latinLnBrk="0" hangingPunct="1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шрифты одинакового размера в</a:t>
              </a:r>
              <a:r>
                <a:rPr lang="ru-RU" sz="800" b="0" kern="1200" baseline="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 </a:t>
              </a: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диаграммах, располагающихся на одном слайде</a:t>
              </a:r>
            </a:p>
            <a:p>
              <a:pPr marL="266698" lvl="1" indent="-79375" algn="l" defTabSz="779158" rtl="0" eaLnBrk="1" latinLnBrk="0" hangingPunct="1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На одном слайде – не более 4 диаграмм</a:t>
              </a: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ИКОНКИ</a:t>
              </a:r>
            </a:p>
            <a:p>
              <a:pPr marL="266698" marR="0" lvl="1" indent="-84138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dirty="0">
                  <a:solidFill>
                    <a:schemeClr val="bg1"/>
                  </a:solidFill>
                </a:rPr>
                <a:t>Выбирайте оформление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иконок </a:t>
              </a:r>
              <a:r>
                <a:rPr lang="ru-RU" sz="800" dirty="0">
                  <a:solidFill>
                    <a:schemeClr val="bg1"/>
                  </a:solidFill>
                </a:rPr>
                <a:t>в</a:t>
              </a:r>
              <a:r>
                <a:rPr lang="ru-RU" sz="800" baseline="0" dirty="0">
                  <a:solidFill>
                    <a:schemeClr val="bg1"/>
                  </a:solidFill>
                </a:rPr>
                <a:t> едином стиле</a:t>
              </a: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lang="ru-RU" sz="800" b="1" dirty="0">
                  <a:solidFill>
                    <a:schemeClr val="bg1"/>
                  </a:solidFill>
                </a:rPr>
                <a:t>ИЗОБРАЖЕНИЯ</a:t>
              </a:r>
            </a:p>
            <a:p>
              <a:pPr marL="266698" lvl="1" indent="-84138">
                <a:spcAft>
                  <a:spcPts val="2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Нельзя</a:t>
              </a:r>
              <a:r>
                <a:rPr lang="ru-RU" sz="800" baseline="0" dirty="0">
                  <a:solidFill>
                    <a:schemeClr val="bg1"/>
                  </a:solidFill>
                </a:rPr>
                <a:t> искажать пропорции</a:t>
              </a:r>
            </a:p>
            <a:p>
              <a:pPr marL="266698" lvl="1" indent="-84138"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800" dirty="0">
                  <a:solidFill>
                    <a:schemeClr val="bg1"/>
                  </a:solidFill>
                </a:rPr>
                <a:t>Рекомендуемое разрешение</a:t>
              </a:r>
              <a:r>
                <a:rPr lang="ru-RU" sz="800" baseline="0" dirty="0">
                  <a:solidFill>
                    <a:schemeClr val="bg1"/>
                  </a:solidFill>
                </a:rPr>
                <a:t> – </a:t>
              </a:r>
              <a:br>
                <a:rPr lang="ru-RU" sz="800" baseline="0" dirty="0">
                  <a:solidFill>
                    <a:schemeClr val="bg1"/>
                  </a:solidFill>
                </a:rPr>
              </a:br>
              <a:r>
                <a:rPr lang="ru-RU" sz="800" baseline="0" dirty="0">
                  <a:solidFill>
                    <a:schemeClr val="bg1"/>
                  </a:solidFill>
                </a:rPr>
                <a:t>не более 150 пикселей на дюйм</a:t>
              </a:r>
              <a:endParaRPr lang="ru-RU" sz="800" b="1" dirty="0">
                <a:solidFill>
                  <a:schemeClr val="bg1"/>
                </a:solidFill>
              </a:endParaRPr>
            </a:p>
            <a:p>
              <a:pPr marL="182561" marR="0" lvl="0" indent="-182561" algn="l" defTabSz="779158" rtl="0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2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r>
                <a:rPr kumimoji="0" lang="ru-RU" sz="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ОБЩИЕ РЕКОМЕНДАЦИИ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Скажите «нет» презентациям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с большим количеством текста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Используйте простые схемы </a:t>
              </a:r>
              <a:b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</a:b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и графику</a:t>
              </a:r>
            </a:p>
            <a:p>
              <a:pPr marL="266698" marR="0" lvl="1" indent="-92075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ru-RU" sz="800" b="0" kern="1200" dirty="0">
                  <a:solidFill>
                    <a:schemeClr val="bg1"/>
                  </a:solidFill>
                  <a:latin typeface="+mn-lt"/>
                  <a:ea typeface="+mn-ea"/>
                  <a:cs typeface="+mn-cs"/>
                </a:rPr>
                <a:t>Делайте слайды лаконичными</a:t>
              </a:r>
            </a:p>
            <a:p>
              <a:pPr marL="572142" marR="0" lvl="1" indent="-182561" algn="l" defTabSz="7791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 typeface="+mj-lt"/>
                <a:buAutoNum type="arabicPeriod"/>
                <a:tabLst/>
                <a:defRPr/>
              </a:pPr>
              <a:endPara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9294809" y="68323"/>
              <a:ext cx="377590" cy="436959"/>
            </a:xfrm>
            <a:prstGeom prst="rect">
              <a:avLst/>
            </a:prstGeom>
            <a:solidFill>
              <a:srgbClr val="008C95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en-US" sz="700" dirty="0">
                  <a:solidFill>
                    <a:srgbClr val="FFFFFF"/>
                  </a:solidFill>
                </a:rPr>
                <a:t>140</a:t>
              </a:r>
              <a:endParaRPr lang="ru-RU" sz="700" dirty="0">
                <a:solidFill>
                  <a:srgbClr val="FFFFFF"/>
                </a:solidFill>
              </a:endParaRP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</a:t>
              </a:r>
              <a:r>
                <a:rPr lang="en-US" sz="700" dirty="0">
                  <a:solidFill>
                    <a:srgbClr val="FFFFFF"/>
                  </a:solidFill>
                </a:rPr>
                <a:t>49</a:t>
              </a:r>
              <a:endParaRPr lang="ru-RU" sz="700" dirty="0">
                <a:solidFill>
                  <a:srgbClr val="FFFFFF"/>
                </a:solidFill>
              </a:endParaRP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9294809" y="942241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208</a:t>
              </a: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9294809" y="505283"/>
              <a:ext cx="377590" cy="436960"/>
            </a:xfrm>
            <a:prstGeom prst="rect">
              <a:avLst/>
            </a:prstGeom>
            <a:solidFill>
              <a:srgbClr val="99CC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153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204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9294809" y="3367556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50" name="Прямоугольник 49"/>
            <p:cNvSpPr/>
            <p:nvPr/>
          </p:nvSpPr>
          <p:spPr>
            <a:xfrm>
              <a:off x="9294809" y="1623279"/>
              <a:ext cx="377590" cy="43815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51" name="Прямоугольник 50"/>
            <p:cNvSpPr/>
            <p:nvPr/>
          </p:nvSpPr>
          <p:spPr>
            <a:xfrm>
              <a:off x="9294809" y="2056666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216</a:t>
              </a:r>
            </a:p>
          </p:txBody>
        </p:sp>
        <p:sp>
          <p:nvSpPr>
            <p:cNvPr id="52" name="Прямоугольник 51"/>
            <p:cNvSpPr/>
            <p:nvPr/>
          </p:nvSpPr>
          <p:spPr>
            <a:xfrm>
              <a:off x="9294809" y="2493630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9294809" y="2930586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9294809" y="3804504"/>
              <a:ext cx="377590" cy="438150"/>
            </a:xfrm>
            <a:prstGeom prst="rect">
              <a:avLst/>
            </a:prstGeom>
            <a:solidFill>
              <a:srgbClr val="80808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</p:txBody>
        </p:sp>
        <p:sp>
          <p:nvSpPr>
            <p:cNvPr id="55" name="Прямоугольник 54"/>
            <p:cNvSpPr/>
            <p:nvPr/>
          </p:nvSpPr>
          <p:spPr>
            <a:xfrm>
              <a:off x="9294809" y="4242654"/>
              <a:ext cx="377590" cy="438150"/>
            </a:xfrm>
            <a:prstGeom prst="rect">
              <a:avLst/>
            </a:prstGeom>
            <a:solidFill>
              <a:srgbClr val="F58A1F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245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138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31</a:t>
              </a: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9294811" y="942241"/>
              <a:ext cx="377590" cy="438150"/>
            </a:xfrm>
            <a:prstGeom prst="rect">
              <a:avLst/>
            </a:prstGeom>
            <a:solidFill>
              <a:srgbClr val="D0D0D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208</a:t>
              </a:r>
            </a:p>
          </p:txBody>
        </p:sp>
        <p:sp>
          <p:nvSpPr>
            <p:cNvPr id="57" name="Прямоугольник 56"/>
            <p:cNvSpPr/>
            <p:nvPr/>
          </p:nvSpPr>
          <p:spPr>
            <a:xfrm>
              <a:off x="9294811" y="505283"/>
              <a:ext cx="377590" cy="436960"/>
            </a:xfrm>
            <a:prstGeom prst="rect">
              <a:avLst/>
            </a:prstGeom>
            <a:solidFill>
              <a:srgbClr val="99CC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153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204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0</a:t>
              </a: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9294811" y="3367559"/>
              <a:ext cx="377590" cy="436960"/>
            </a:xfrm>
            <a:prstGeom prst="rect">
              <a:avLst/>
            </a:prstGeom>
            <a:solidFill>
              <a:srgbClr val="E5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229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9294811" y="1623279"/>
              <a:ext cx="377590" cy="438150"/>
            </a:xfrm>
            <a:prstGeom prst="rect">
              <a:avLst/>
            </a:prstGeom>
            <a:solidFill>
              <a:srgbClr val="F2F2F2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242</a:t>
              </a:r>
            </a:p>
          </p:txBody>
        </p:sp>
        <p:sp>
          <p:nvSpPr>
            <p:cNvPr id="60" name="Прямоугольник 59"/>
            <p:cNvSpPr/>
            <p:nvPr/>
          </p:nvSpPr>
          <p:spPr>
            <a:xfrm>
              <a:off x="9294811" y="2056666"/>
              <a:ext cx="377590" cy="436959"/>
            </a:xfrm>
            <a:prstGeom prst="rect">
              <a:avLst/>
            </a:prstGeom>
            <a:solidFill>
              <a:srgbClr val="B2D2D8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178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210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216</a:t>
              </a:r>
            </a:p>
          </p:txBody>
        </p:sp>
        <p:sp>
          <p:nvSpPr>
            <p:cNvPr id="61" name="Прямоугольник 60"/>
            <p:cNvSpPr/>
            <p:nvPr/>
          </p:nvSpPr>
          <p:spPr>
            <a:xfrm>
              <a:off x="9294811" y="2493630"/>
              <a:ext cx="377590" cy="436960"/>
            </a:xfrm>
            <a:prstGeom prst="rect">
              <a:avLst/>
            </a:prstGeom>
            <a:solidFill>
              <a:srgbClr val="FFC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255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62" name="Прямоугольник 61"/>
            <p:cNvSpPr/>
            <p:nvPr/>
          </p:nvSpPr>
          <p:spPr>
            <a:xfrm>
              <a:off x="9294811" y="2930586"/>
              <a:ext cx="377590" cy="436959"/>
            </a:xfrm>
            <a:prstGeom prst="rect">
              <a:avLst/>
            </a:prstGeom>
            <a:solidFill>
              <a:srgbClr val="C0000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192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0</a:t>
              </a:r>
            </a:p>
          </p:txBody>
        </p:sp>
        <p:sp>
          <p:nvSpPr>
            <p:cNvPr id="63" name="Прямоугольник 62"/>
            <p:cNvSpPr/>
            <p:nvPr/>
          </p:nvSpPr>
          <p:spPr>
            <a:xfrm>
              <a:off x="9294811" y="3804504"/>
              <a:ext cx="377590" cy="438150"/>
            </a:xfrm>
            <a:prstGeom prst="rect">
              <a:avLst/>
            </a:prstGeom>
            <a:solidFill>
              <a:srgbClr val="808080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128</a:t>
              </a:r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9294811" y="4242654"/>
              <a:ext cx="377590" cy="438150"/>
            </a:xfrm>
            <a:prstGeom prst="rect">
              <a:avLst/>
            </a:prstGeom>
            <a:solidFill>
              <a:srgbClr val="F58A1F"/>
            </a:solidFill>
            <a:ln w="3175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7903" tIns="38952" rIns="77903" bIns="38952" anchor="ctr"/>
            <a:lstStyle>
              <a:defPPr>
                <a:defRPr lang="ru-RU"/>
              </a:defPPr>
              <a:lvl1pPr marL="0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38958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779163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168745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558326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947908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337489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2727071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116652" algn="l" defTabSz="779163" rtl="0" eaLnBrk="1" latinLnBrk="0" hangingPunct="1">
                <a:defRPr sz="15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245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138</a:t>
              </a:r>
            </a:p>
            <a:p>
              <a:pPr algn="ctr" eaLnBrk="1" hangingPunct="1">
                <a:defRPr/>
              </a:pPr>
              <a:r>
                <a:rPr lang="ru-RU" sz="700" dirty="0">
                  <a:solidFill>
                    <a:srgbClr val="FFFFFF"/>
                  </a:solidFill>
                </a:rPr>
                <a:t>31</a:t>
              </a:r>
            </a:p>
          </p:txBody>
        </p:sp>
        <p:cxnSp>
          <p:nvCxnSpPr>
            <p:cNvPr id="65" name="Прямая соединительная линия 64"/>
            <p:cNvCxnSpPr/>
            <p:nvPr/>
          </p:nvCxnSpPr>
          <p:spPr bwMode="auto">
            <a:xfrm>
              <a:off x="9791817" y="444500"/>
              <a:ext cx="2051050" cy="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" name="TextBox 31"/>
          <p:cNvSpPr txBox="1"/>
          <p:nvPr/>
        </p:nvSpPr>
        <p:spPr>
          <a:xfrm>
            <a:off x="3818331" y="4518286"/>
            <a:ext cx="1945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 dirty="0">
                <a:solidFill>
                  <a:schemeClr val="accent1"/>
                </a:solidFill>
              </a:rPr>
              <a:t>ПАО «СИБУР Холдинг»</a:t>
            </a:r>
          </a:p>
        </p:txBody>
      </p:sp>
      <p:sp>
        <p:nvSpPr>
          <p:cNvPr id="34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5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02D23F4-C02D-4C1E-BE41-8B09B121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66" y="796323"/>
            <a:ext cx="2694711" cy="36386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304876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1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колонки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8"/>
          <p:cNvSpPr>
            <a:spLocks noGrp="1"/>
          </p:cNvSpPr>
          <p:nvPr>
            <p:ph type="body" sz="quarter" idx="22"/>
          </p:nvPr>
        </p:nvSpPr>
        <p:spPr>
          <a:xfrm>
            <a:off x="4667663" y="1352550"/>
            <a:ext cx="4224337" cy="3306763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1"/>
          </p:nvPr>
        </p:nvSpPr>
        <p:spPr>
          <a:xfrm>
            <a:off x="255588" y="1352550"/>
            <a:ext cx="4224337" cy="3306763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DC95F010-2C41-49B4-994C-8AE1F73A8DE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776C387D-3753-4B75-92C6-5D3702D4152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3185618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диаграммы и комментар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303588"/>
            <a:ext cx="4224338" cy="13557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8" y="1363625"/>
            <a:ext cx="4224337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4667663" y="1363625"/>
            <a:ext cx="4224337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303588"/>
            <a:ext cx="4224338" cy="13557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99649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фото и комментар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7" hasCustomPrompt="1"/>
          </p:nvPr>
        </p:nvSpPr>
        <p:spPr>
          <a:xfrm>
            <a:off x="255588" y="1352475"/>
            <a:ext cx="4224337" cy="1686488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18" hasCustomPrompt="1"/>
          </p:nvPr>
        </p:nvSpPr>
        <p:spPr>
          <a:xfrm>
            <a:off x="4667663" y="1352475"/>
            <a:ext cx="4224337" cy="1686488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148186"/>
            <a:ext cx="4224338" cy="1511127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148186"/>
            <a:ext cx="4224338" cy="1511127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4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9986228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етыре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50825" y="1152000"/>
            <a:ext cx="4224338" cy="153423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7663" y="1152000"/>
            <a:ext cx="4224338" cy="153423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175200"/>
            <a:ext cx="4224338" cy="148411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175200"/>
            <a:ext cx="4224338" cy="148411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26" hasCustomPrompt="1"/>
          </p:nvPr>
        </p:nvSpPr>
        <p:spPr>
          <a:xfrm>
            <a:off x="250825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7" hasCustomPrompt="1"/>
          </p:nvPr>
        </p:nvSpPr>
        <p:spPr>
          <a:xfrm>
            <a:off x="4663252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5923347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етыре буллита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82218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55600" y="27895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4669200" y="82218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4669200" y="27895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4377472-2581-4B39-80AE-581E00F855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5588" y="316551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B92BB08-C89E-41B5-A110-42DDF113B6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67663" y="316551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D5CA91E-9AC8-4158-AA35-A1935E35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5588" y="119816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B00560-4053-45AA-85D0-1C55BA3D54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67663" y="119816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29" hasCustomPrompt="1"/>
          </p:nvPr>
        </p:nvSpPr>
        <p:spPr>
          <a:xfrm>
            <a:off x="727200" y="818732"/>
            <a:ext cx="3752373" cy="379435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5139627" y="818732"/>
            <a:ext cx="3752373" cy="379435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30" hasCustomPrompt="1"/>
          </p:nvPr>
        </p:nvSpPr>
        <p:spPr>
          <a:xfrm>
            <a:off x="722427" y="2779201"/>
            <a:ext cx="3752373" cy="384163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31" hasCustomPrompt="1"/>
          </p:nvPr>
        </p:nvSpPr>
        <p:spPr>
          <a:xfrm>
            <a:off x="5134854" y="2779201"/>
            <a:ext cx="3752373" cy="384163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3817250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35" name="Рисунок 14">
            <a:extLst>
              <a:ext uri="{FF2B5EF4-FFF2-40B4-BE49-F238E27FC236}">
                <a16:creationId xmlns:a16="http://schemas.microsoft.com/office/drawing/2014/main" id="{5ACD6DB4-4E35-4BB8-8994-407B920DEDB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DB96461-00C9-4618-B085-BC875E29CD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5648" y="100101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Рисунок 14">
            <a:extLst>
              <a:ext uri="{FF2B5EF4-FFF2-40B4-BE49-F238E27FC236}">
                <a16:creationId xmlns:a16="http://schemas.microsoft.com/office/drawing/2014/main" id="{4CE4A8B4-2328-4C2C-A1F8-423D717747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556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B1AEF316-0FE1-4213-A402-302C31640C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648" y="153635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Рисунок 14">
            <a:extLst>
              <a:ext uri="{FF2B5EF4-FFF2-40B4-BE49-F238E27FC236}">
                <a16:creationId xmlns:a16="http://schemas.microsoft.com/office/drawing/2014/main" id="{64CD6F6C-3BD6-4982-9A80-480DEEF6FE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556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2E2D9583-6670-486A-A170-4B7E3AAD45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648" y="2075971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1" name="Рисунок 14">
            <a:extLst>
              <a:ext uri="{FF2B5EF4-FFF2-40B4-BE49-F238E27FC236}">
                <a16:creationId xmlns:a16="http://schemas.microsoft.com/office/drawing/2014/main" id="{B2679DE3-113C-45B0-9FBB-84C80D90A2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556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DC34E2AE-DCD6-46D1-A1D1-59D4329076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648" y="2615589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Рисунок 14">
            <a:extLst>
              <a:ext uri="{FF2B5EF4-FFF2-40B4-BE49-F238E27FC236}">
                <a16:creationId xmlns:a16="http://schemas.microsoft.com/office/drawing/2014/main" id="{95B65BCB-FAFB-4949-9DA5-6DD965EF5DD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556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DF6D2344-1F01-4E57-B29B-777B243901A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35648" y="315520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Рисунок 14">
            <a:extLst>
              <a:ext uri="{FF2B5EF4-FFF2-40B4-BE49-F238E27FC236}">
                <a16:creationId xmlns:a16="http://schemas.microsoft.com/office/drawing/2014/main" id="{B338637A-8816-44B7-BB19-C9702D023FB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556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970B49F-E8D0-42E9-906A-E1BE376181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5648" y="3694825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7" name="Рисунок 14">
            <a:extLst>
              <a:ext uri="{FF2B5EF4-FFF2-40B4-BE49-F238E27FC236}">
                <a16:creationId xmlns:a16="http://schemas.microsoft.com/office/drawing/2014/main" id="{DEB00967-6AE4-4995-9A85-2356A9A4899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56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A098F644-4A32-41C9-AB95-DC7B1A2CBBA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5648" y="423444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Рисунок 14">
            <a:extLst>
              <a:ext uri="{FF2B5EF4-FFF2-40B4-BE49-F238E27FC236}">
                <a16:creationId xmlns:a16="http://schemas.microsoft.com/office/drawing/2014/main" id="{52790202-17E3-482C-BBC7-0FDC08AA8D93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821878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0596A83C-CB24-431E-B6CA-8EAEEF87F2B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301926" y="100101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Рисунок 14">
            <a:extLst>
              <a:ext uri="{FF2B5EF4-FFF2-40B4-BE49-F238E27FC236}">
                <a16:creationId xmlns:a16="http://schemas.microsoft.com/office/drawing/2014/main" id="{98CCCF76-0F0D-4468-B476-98F7E5F193D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821878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BA14B70F-4E5F-4E68-A232-DB29D948250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1926" y="153635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Рисунок 14">
            <a:extLst>
              <a:ext uri="{FF2B5EF4-FFF2-40B4-BE49-F238E27FC236}">
                <a16:creationId xmlns:a16="http://schemas.microsoft.com/office/drawing/2014/main" id="{B12EAE96-E1E7-4AEA-BE1F-929DC6D7DACD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821878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A9563D9A-CED2-4ECA-8A37-BF67DAC51F4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1926" y="2075971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Рисунок 14">
            <a:extLst>
              <a:ext uri="{FF2B5EF4-FFF2-40B4-BE49-F238E27FC236}">
                <a16:creationId xmlns:a16="http://schemas.microsoft.com/office/drawing/2014/main" id="{F9F1D5B1-7350-461F-BEC4-A02D9209AAC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821878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FB3655B-D02C-4974-B8BB-52053EF46FA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1926" y="2615589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Рисунок 14">
            <a:extLst>
              <a:ext uri="{FF2B5EF4-FFF2-40B4-BE49-F238E27FC236}">
                <a16:creationId xmlns:a16="http://schemas.microsoft.com/office/drawing/2014/main" id="{DE3ECA66-605C-4EA2-80FD-5D3DD5A9751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821878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EDA554DC-64B4-4829-893F-1BE738AADB2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301926" y="315520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9" name="Рисунок 14">
            <a:extLst>
              <a:ext uri="{FF2B5EF4-FFF2-40B4-BE49-F238E27FC236}">
                <a16:creationId xmlns:a16="http://schemas.microsoft.com/office/drawing/2014/main" id="{FC35F83D-02DD-4749-A458-B5EBA5DEC17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821878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B76B11AD-817F-47DD-B055-F17D233351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301926" y="3694825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Рисунок 14">
            <a:extLst>
              <a:ext uri="{FF2B5EF4-FFF2-40B4-BE49-F238E27FC236}">
                <a16:creationId xmlns:a16="http://schemas.microsoft.com/office/drawing/2014/main" id="{D6937FE5-2DC9-467B-B2CB-1E208EC0346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821878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30E2FE77-DADE-42E6-BD8F-386BE6C5C239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301926" y="423444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5976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низу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5601" y="1324799"/>
            <a:ext cx="4247819" cy="170494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58377" y="1324800"/>
            <a:ext cx="4247819" cy="170494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50596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3124200"/>
            <a:ext cx="9144000" cy="20193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5166320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89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18733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21762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818733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2821762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0249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3013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178752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00181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1178752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3000181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51107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26964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37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166925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26" hasCustomPrompt="1"/>
          </p:nvPr>
        </p:nvSpPr>
        <p:spPr>
          <a:xfrm>
            <a:off x="250825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7" hasCustomPrompt="1"/>
          </p:nvPr>
        </p:nvSpPr>
        <p:spPr>
          <a:xfrm>
            <a:off x="4663252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169954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1166925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3169954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090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фоновое фото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/>
          <p:cNvSpPr/>
          <p:nvPr/>
        </p:nvSpPr>
        <p:spPr bwMode="auto">
          <a:xfrm>
            <a:off x="0" y="0"/>
            <a:ext cx="9144000" cy="5144400"/>
          </a:xfrm>
          <a:prstGeom prst="rect">
            <a:avLst/>
          </a:prstGeom>
          <a:gradFill>
            <a:gsLst>
              <a:gs pos="2020">
                <a:schemeClr val="accent1">
                  <a:alpha val="85000"/>
                </a:schemeClr>
              </a:gs>
              <a:gs pos="35000">
                <a:srgbClr val="008C95">
                  <a:alpha val="55000"/>
                </a:srgbClr>
              </a:gs>
              <a:gs pos="74000">
                <a:schemeClr val="accent1">
                  <a:alpha val="36000"/>
                </a:schemeClr>
              </a:gs>
              <a:gs pos="100000">
                <a:schemeClr val="accent1">
                  <a:alpha val="10000"/>
                </a:schemeClr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9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03" name="Слайд think-cell" r:id="rId5" imgW="270" imgH="270" progId="TCLayout.ActiveDocument.1">
                  <p:embed/>
                </p:oleObj>
              </mc:Choice>
              <mc:Fallback>
                <p:oleObj name="Слайд think-cell" r:id="rId5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Прямоугольник 6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4" name="Прямоугольник 7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78" name="Прямоугольник 7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79" name="Прямоугольник 7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82" name="Прямоугольник 8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" name="Прямоугольник 8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85" name="Прямоугольник 8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cxnSp>
        <p:nvCxnSpPr>
          <p:cNvPr id="86" name="Прямая соединительная линия 8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051130" y="1400495"/>
            <a:ext cx="7216570" cy="1441767"/>
          </a:xfrm>
          <a:effectLst/>
        </p:spPr>
        <p:txBody>
          <a:bodyPr>
            <a:normAutofit/>
          </a:bodyPr>
          <a:lstStyle>
            <a:lvl1pPr>
              <a:defRPr lang="ru-RU" sz="3200" b="0" i="0" u="none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50927" y="3149762"/>
            <a:ext cx="7216773" cy="792000"/>
          </a:xfr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50926" y="4140804"/>
            <a:ext cx="7216773" cy="540000"/>
          </a:xfr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" y="361700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7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низу + текст в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05800" y="1267482"/>
            <a:ext cx="2750196" cy="185671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1267482"/>
            <a:ext cx="2750196" cy="185671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6000" y="1267482"/>
            <a:ext cx="2750196" cy="185671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50596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3124200"/>
            <a:ext cx="9144000" cy="20193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3185333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6115067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2106419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раздела + заголовки +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7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5" name="Объект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205799" y="1218109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156000" y="1218109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588" y="843281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3205799" y="843281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6156000" y="843281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2"/>
          <p:cNvSpPr>
            <a:spLocks noGrp="1"/>
          </p:cNvSpPr>
          <p:nvPr>
            <p:ph type="body" idx="24" hasCustomPrompt="1"/>
          </p:nvPr>
        </p:nvSpPr>
        <p:spPr>
          <a:xfrm>
            <a:off x="255599" y="1218109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1708984"/>
            <a:ext cx="2750196" cy="29492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05799" y="1708984"/>
            <a:ext cx="2750196" cy="29492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56000" y="1708984"/>
            <a:ext cx="2750196" cy="29492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26636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диаграммы с комментар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3300700"/>
            <a:ext cx="2775758" cy="135757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85333" y="3300700"/>
            <a:ext cx="2775758" cy="135757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14705" y="3300700"/>
            <a:ext cx="2775758" cy="135757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9" y="1309689"/>
            <a:ext cx="2777171" cy="1897024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3185333" y="1309689"/>
            <a:ext cx="2777171" cy="1897024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3185333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3" name="Диаграмма 13"/>
          <p:cNvSpPr>
            <a:spLocks noGrp="1"/>
          </p:cNvSpPr>
          <p:nvPr>
            <p:ph type="chart" sz="quarter" idx="22" hasCustomPrompt="1"/>
          </p:nvPr>
        </p:nvSpPr>
        <p:spPr>
          <a:xfrm>
            <a:off x="6114705" y="1309689"/>
            <a:ext cx="2777171" cy="1897024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6115067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28714352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9" hasCustomPrompt="1"/>
          </p:nvPr>
        </p:nvSpPr>
        <p:spPr>
          <a:xfrm>
            <a:off x="255588" y="1332000"/>
            <a:ext cx="2735262" cy="16272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Рисунок 12"/>
          <p:cNvSpPr>
            <a:spLocks noGrp="1"/>
          </p:cNvSpPr>
          <p:nvPr>
            <p:ph type="pic" sz="quarter" idx="20" hasCustomPrompt="1"/>
          </p:nvPr>
        </p:nvSpPr>
        <p:spPr>
          <a:xfrm>
            <a:off x="3206538" y="1332000"/>
            <a:ext cx="2735262" cy="16272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2"/>
          <p:cNvSpPr>
            <a:spLocks noGrp="1"/>
          </p:cNvSpPr>
          <p:nvPr>
            <p:ph type="pic" sz="quarter" idx="21" hasCustomPrompt="1"/>
          </p:nvPr>
        </p:nvSpPr>
        <p:spPr>
          <a:xfrm>
            <a:off x="6156738" y="1332000"/>
            <a:ext cx="2735262" cy="16272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2968184"/>
            <a:ext cx="2750196" cy="16900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05799" y="2968184"/>
            <a:ext cx="2750196" cy="16900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56000" y="2968184"/>
            <a:ext cx="2750196" cy="16900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205799" y="84080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156000" y="84080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24" hasCustomPrompt="1"/>
          </p:nvPr>
        </p:nvSpPr>
        <p:spPr>
          <a:xfrm>
            <a:off x="255599" y="840808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3016445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Шесть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320072"/>
            <a:ext cx="2750196" cy="13982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205799" y="1320072"/>
            <a:ext cx="2750196" cy="13982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156000" y="1320072"/>
            <a:ext cx="2750196" cy="13982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3293109"/>
            <a:ext cx="2750196" cy="13651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05799" y="3293109"/>
            <a:ext cx="2750196" cy="13651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56000" y="3293109"/>
            <a:ext cx="2750196" cy="13651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8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205799" y="281338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156000" y="281338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24" hasCustomPrompt="1"/>
          </p:nvPr>
        </p:nvSpPr>
        <p:spPr>
          <a:xfrm>
            <a:off x="255599" y="2813388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38" hasCustomPrompt="1"/>
          </p:nvPr>
        </p:nvSpPr>
        <p:spPr>
          <a:xfrm>
            <a:off x="3205799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6156000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55599" y="828762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2194555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Шесть буллитов +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211896"/>
            <a:ext cx="2750196" cy="1506470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205799" y="1211896"/>
            <a:ext cx="2750196" cy="1506470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156000" y="1211896"/>
            <a:ext cx="2750196" cy="1506470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3187495"/>
            <a:ext cx="2750196" cy="1470782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05799" y="3187495"/>
            <a:ext cx="2750196" cy="1470782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56000" y="3187495"/>
            <a:ext cx="2750196" cy="1470782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2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82988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55600" y="280314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3205800" y="82988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3205800" y="280314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5" hasCustomPrompt="1"/>
          </p:nvPr>
        </p:nvSpPr>
        <p:spPr>
          <a:xfrm>
            <a:off x="6156000" y="82988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6" hasCustomPrompt="1"/>
          </p:nvPr>
        </p:nvSpPr>
        <p:spPr>
          <a:xfrm>
            <a:off x="6156000" y="280314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652199" y="2802874"/>
            <a:ext cx="2289600" cy="384622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602400" y="2802874"/>
            <a:ext cx="2289600" cy="384622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38" hasCustomPrompt="1"/>
          </p:nvPr>
        </p:nvSpPr>
        <p:spPr>
          <a:xfrm>
            <a:off x="703761" y="2802874"/>
            <a:ext cx="2298639" cy="384622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3652199" y="828198"/>
            <a:ext cx="2289600" cy="38369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6602400" y="828198"/>
            <a:ext cx="2289600" cy="38369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41" hasCustomPrompt="1"/>
          </p:nvPr>
        </p:nvSpPr>
        <p:spPr>
          <a:xfrm>
            <a:off x="703761" y="828198"/>
            <a:ext cx="2298639" cy="38369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9864760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3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60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18733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21762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3205799" y="818733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3205799" y="2821762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38"/>
          </p:nvPr>
        </p:nvSpPr>
        <p:spPr>
          <a:xfrm>
            <a:off x="6156000" y="818733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sz="quarter" idx="39"/>
          </p:nvPr>
        </p:nvSpPr>
        <p:spPr>
          <a:xfrm>
            <a:off x="6156000" y="2821762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62761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3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85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2" name="Текст 2"/>
          <p:cNvSpPr>
            <a:spLocks noGrp="1"/>
          </p:cNvSpPr>
          <p:nvPr>
            <p:ph type="body" idx="38" hasCustomPrompt="1"/>
          </p:nvPr>
        </p:nvSpPr>
        <p:spPr>
          <a:xfrm>
            <a:off x="3205799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6156000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55599" y="828762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27751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1648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3205799" y="127751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3205799" y="301648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6156000" y="127751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6156000" y="301648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1294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3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09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205799" y="281338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156000" y="281338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24" hasCustomPrompt="1"/>
          </p:nvPr>
        </p:nvSpPr>
        <p:spPr>
          <a:xfrm>
            <a:off x="255599" y="2813388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38" hasCustomPrompt="1"/>
          </p:nvPr>
        </p:nvSpPr>
        <p:spPr>
          <a:xfrm>
            <a:off x="3205799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6156000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55599" y="828762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277513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3205799" y="1277513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3205799" y="3280542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6156000" y="1277513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6156000" y="3280542"/>
            <a:ext cx="27659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32488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раздела + заголовки +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400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200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114092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588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462400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4669200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6875999" y="75502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419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Титульный фоновое фото"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341723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91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670510" y="331723"/>
            <a:ext cx="1159938" cy="36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0" y="984813"/>
            <a:ext cx="5291667" cy="3241289"/>
          </a:xfrm>
          <a:prstGeom prst="rect">
            <a:avLst/>
          </a:prstGeom>
          <a:gradFill>
            <a:gsLst>
              <a:gs pos="2020">
                <a:schemeClr val="accent1">
                  <a:alpha val="85000"/>
                </a:schemeClr>
              </a:gs>
              <a:gs pos="35000">
                <a:srgbClr val="008C95">
                  <a:alpha val="77000"/>
                </a:srgbClr>
              </a:gs>
              <a:gs pos="74000">
                <a:schemeClr val="accent1">
                  <a:alpha val="68000"/>
                </a:schemeClr>
              </a:gs>
              <a:gs pos="100000">
                <a:schemeClr val="accent1">
                  <a:alpha val="50000"/>
                </a:schemeClr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9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4" name="Прямоугольник 7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78" name="Прямоугольник 7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79" name="Прямоугольник 7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82" name="Прямоугольник 8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" name="Прямоугольник 8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85" name="Прямоугольник 8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cxnSp>
        <p:nvCxnSpPr>
          <p:cNvPr id="86" name="Прямая соединительная линия 8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32540" y="1210582"/>
            <a:ext cx="4645860" cy="1441767"/>
          </a:xfrm>
          <a:effectLst/>
        </p:spPr>
        <p:txBody>
          <a:bodyPr>
            <a:normAutofit/>
          </a:bodyPr>
          <a:lstStyle>
            <a:lvl1pPr>
              <a:defRPr lang="ru-RU" sz="2800" b="0" i="0" u="none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332338" y="2737470"/>
            <a:ext cx="4645990" cy="792000"/>
          </a:xfr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332337" y="3614591"/>
            <a:ext cx="4645990" cy="540000"/>
          </a:xfr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820" y="428923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06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диаграммы с комментар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3302854"/>
            <a:ext cx="2016000" cy="13554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9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2461064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Диаграмма 13"/>
          <p:cNvSpPr>
            <a:spLocks noGrp="1"/>
          </p:cNvSpPr>
          <p:nvPr>
            <p:ph type="chart" sz="quarter" idx="22" hasCustomPrompt="1"/>
          </p:nvPr>
        </p:nvSpPr>
        <p:spPr>
          <a:xfrm>
            <a:off x="4666539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Диаграмма 13"/>
          <p:cNvSpPr>
            <a:spLocks noGrp="1"/>
          </p:cNvSpPr>
          <p:nvPr>
            <p:ph type="chart" sz="quarter" idx="25" hasCustomPrompt="1"/>
          </p:nvPr>
        </p:nvSpPr>
        <p:spPr>
          <a:xfrm>
            <a:off x="6872013" y="1363625"/>
            <a:ext cx="2016000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156977D3-B49F-459C-8A95-0201776EC89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55599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01672133-F7F2-4D49-84AE-FB4BF84CCFBB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2462400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89913B83-2D6F-4502-B6BF-D6C17DA85AD9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669200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FCCA6A8A-8972-4627-8588-AAA663EB57EA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6875999" y="880633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6530123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277511"/>
            <a:ext cx="2016000" cy="33807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400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200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828760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277727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фото + подпис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3182400"/>
            <a:ext cx="2016000" cy="147587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7"/>
          </p:nvPr>
        </p:nvSpPr>
        <p:spPr>
          <a:xfrm>
            <a:off x="255701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18"/>
          </p:nvPr>
        </p:nvSpPr>
        <p:spPr>
          <a:xfrm>
            <a:off x="246654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13" name="Рисунок 10"/>
          <p:cNvSpPr>
            <a:spLocks noGrp="1"/>
          </p:cNvSpPr>
          <p:nvPr>
            <p:ph type="pic" sz="quarter" idx="19"/>
          </p:nvPr>
        </p:nvSpPr>
        <p:spPr>
          <a:xfrm>
            <a:off x="466920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15" name="Рисунок 10"/>
          <p:cNvSpPr>
            <a:spLocks noGrp="1"/>
          </p:cNvSpPr>
          <p:nvPr>
            <p:ph type="pic" sz="quarter" idx="20"/>
          </p:nvPr>
        </p:nvSpPr>
        <p:spPr>
          <a:xfrm>
            <a:off x="6876100" y="1298578"/>
            <a:ext cx="2015900" cy="1883822"/>
          </a:xfrm>
        </p:spPr>
        <p:txBody>
          <a:bodyPr/>
          <a:lstStyle>
            <a:lvl1pPr>
              <a:defRPr sz="1200"/>
            </a:lvl1pPr>
          </a:lstStyle>
          <a:p>
            <a:endParaRPr lang="ru-RU"/>
          </a:p>
        </p:txBody>
      </p:sp>
      <p:sp>
        <p:nvSpPr>
          <p:cNvPr id="19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41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42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7550458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6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847674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2819002"/>
            <a:ext cx="2020775" cy="1884478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40227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80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130921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3032333"/>
            <a:ext cx="2020775" cy="1656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9791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4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07405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33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4624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4669200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6875999" y="849827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46240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46240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466920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466920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47" hasCustomPrompt="1"/>
          </p:nvPr>
        </p:nvSpPr>
        <p:spPr>
          <a:xfrm>
            <a:off x="255599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idx="48" hasCustomPrompt="1"/>
          </p:nvPr>
        </p:nvSpPr>
        <p:spPr>
          <a:xfrm>
            <a:off x="2462400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6" name="Текст 2"/>
          <p:cNvSpPr>
            <a:spLocks noGrp="1"/>
          </p:cNvSpPr>
          <p:nvPr>
            <p:ph type="body" idx="49" hasCustomPrompt="1"/>
          </p:nvPr>
        </p:nvSpPr>
        <p:spPr>
          <a:xfrm>
            <a:off x="4669200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7" name="Текст 2"/>
          <p:cNvSpPr>
            <a:spLocks noGrp="1"/>
          </p:cNvSpPr>
          <p:nvPr>
            <p:ph type="body" idx="50" hasCustomPrompt="1"/>
          </p:nvPr>
        </p:nvSpPr>
        <p:spPr>
          <a:xfrm>
            <a:off x="6875999" y="2813388"/>
            <a:ext cx="20160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6870050" y="1309214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6870050" y="3280542"/>
            <a:ext cx="2020775" cy="142293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60196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5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201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8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2009405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3763212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5517019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200940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200940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3763212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3763212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5517019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5517019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53" hasCustomPrompt="1"/>
          </p:nvPr>
        </p:nvSpPr>
        <p:spPr>
          <a:xfrm>
            <a:off x="7270825" y="84982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0" name="Текст 2"/>
          <p:cNvSpPr>
            <a:spLocks noGrp="1"/>
          </p:cNvSpPr>
          <p:nvPr>
            <p:ph type="body" idx="54" hasCustomPrompt="1"/>
          </p:nvPr>
        </p:nvSpPr>
        <p:spPr>
          <a:xfrm>
            <a:off x="255598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1" name="Текст 2"/>
          <p:cNvSpPr>
            <a:spLocks noGrp="1"/>
          </p:cNvSpPr>
          <p:nvPr>
            <p:ph type="body" idx="55" hasCustomPrompt="1"/>
          </p:nvPr>
        </p:nvSpPr>
        <p:spPr>
          <a:xfrm>
            <a:off x="2009405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2" name="Текст 2"/>
          <p:cNvSpPr>
            <a:spLocks noGrp="1"/>
          </p:cNvSpPr>
          <p:nvPr>
            <p:ph type="body" idx="56" hasCustomPrompt="1"/>
          </p:nvPr>
        </p:nvSpPr>
        <p:spPr>
          <a:xfrm>
            <a:off x="3763212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3" name="Текст 2"/>
          <p:cNvSpPr>
            <a:spLocks noGrp="1"/>
          </p:cNvSpPr>
          <p:nvPr>
            <p:ph type="body" idx="57" hasCustomPrompt="1"/>
          </p:nvPr>
        </p:nvSpPr>
        <p:spPr>
          <a:xfrm>
            <a:off x="5517019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4" name="Текст 2"/>
          <p:cNvSpPr>
            <a:spLocks noGrp="1"/>
          </p:cNvSpPr>
          <p:nvPr>
            <p:ph type="body" idx="58" hasCustomPrompt="1"/>
          </p:nvPr>
        </p:nvSpPr>
        <p:spPr>
          <a:xfrm>
            <a:off x="7270825" y="2829637"/>
            <a:ext cx="1620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5" name="Content Placeholder 6"/>
          <p:cNvSpPr>
            <a:spLocks noGrp="1"/>
          </p:cNvSpPr>
          <p:nvPr>
            <p:ph sz="quarter" idx="59"/>
          </p:nvPr>
        </p:nvSpPr>
        <p:spPr>
          <a:xfrm>
            <a:off x="7273175" y="1309214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Content Placeholder 6"/>
          <p:cNvSpPr>
            <a:spLocks noGrp="1"/>
          </p:cNvSpPr>
          <p:nvPr>
            <p:ph sz="quarter" idx="60"/>
          </p:nvPr>
        </p:nvSpPr>
        <p:spPr>
          <a:xfrm>
            <a:off x="7273175" y="3280542"/>
            <a:ext cx="1620000" cy="1422937"/>
          </a:xfrm>
        </p:spPr>
        <p:txBody>
          <a:bodyPr/>
          <a:lstStyle>
            <a:lvl1pPr>
              <a:defRPr sz="1100"/>
            </a:lvl1pPr>
            <a:lvl2pPr>
              <a:defRPr sz="105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5086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6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25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Текст 2"/>
          <p:cNvSpPr>
            <a:spLocks noGrp="1"/>
          </p:cNvSpPr>
          <p:nvPr>
            <p:ph type="body" idx="43" hasCustomPrompt="1"/>
          </p:nvPr>
        </p:nvSpPr>
        <p:spPr>
          <a:xfrm>
            <a:off x="25559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1" name="Текст 2"/>
          <p:cNvSpPr>
            <a:spLocks noGrp="1"/>
          </p:cNvSpPr>
          <p:nvPr>
            <p:ph type="body" idx="44" hasCustomPrompt="1"/>
          </p:nvPr>
        </p:nvSpPr>
        <p:spPr>
          <a:xfrm>
            <a:off x="170927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2" name="Текст 2"/>
          <p:cNvSpPr>
            <a:spLocks noGrp="1"/>
          </p:cNvSpPr>
          <p:nvPr>
            <p:ph type="body" idx="45" hasCustomPrompt="1"/>
          </p:nvPr>
        </p:nvSpPr>
        <p:spPr>
          <a:xfrm>
            <a:off x="316295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3" name="Текст 2"/>
          <p:cNvSpPr>
            <a:spLocks noGrp="1"/>
          </p:cNvSpPr>
          <p:nvPr>
            <p:ph type="body" idx="46" hasCustomPrompt="1"/>
          </p:nvPr>
        </p:nvSpPr>
        <p:spPr>
          <a:xfrm>
            <a:off x="461663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170927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170927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316295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316295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8" name="Content Placeholder 6"/>
          <p:cNvSpPr>
            <a:spLocks noGrp="1"/>
          </p:cNvSpPr>
          <p:nvPr>
            <p:ph sz="quarter" idx="51"/>
          </p:nvPr>
        </p:nvSpPr>
        <p:spPr>
          <a:xfrm>
            <a:off x="461663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Content Placeholder 6"/>
          <p:cNvSpPr>
            <a:spLocks noGrp="1"/>
          </p:cNvSpPr>
          <p:nvPr>
            <p:ph sz="quarter" idx="52"/>
          </p:nvPr>
        </p:nvSpPr>
        <p:spPr>
          <a:xfrm>
            <a:off x="461663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53" hasCustomPrompt="1"/>
          </p:nvPr>
        </p:nvSpPr>
        <p:spPr>
          <a:xfrm>
            <a:off x="6070318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0" name="Текст 2"/>
          <p:cNvSpPr>
            <a:spLocks noGrp="1"/>
          </p:cNvSpPr>
          <p:nvPr>
            <p:ph type="body" idx="54" hasCustomPrompt="1"/>
          </p:nvPr>
        </p:nvSpPr>
        <p:spPr>
          <a:xfrm>
            <a:off x="25559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1" name="Текст 2"/>
          <p:cNvSpPr>
            <a:spLocks noGrp="1"/>
          </p:cNvSpPr>
          <p:nvPr>
            <p:ph type="body" idx="55" hasCustomPrompt="1"/>
          </p:nvPr>
        </p:nvSpPr>
        <p:spPr>
          <a:xfrm>
            <a:off x="170927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2" name="Текст 2"/>
          <p:cNvSpPr>
            <a:spLocks noGrp="1"/>
          </p:cNvSpPr>
          <p:nvPr>
            <p:ph type="body" idx="56" hasCustomPrompt="1"/>
          </p:nvPr>
        </p:nvSpPr>
        <p:spPr>
          <a:xfrm>
            <a:off x="316295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3" name="Текст 2"/>
          <p:cNvSpPr>
            <a:spLocks noGrp="1"/>
          </p:cNvSpPr>
          <p:nvPr>
            <p:ph type="body" idx="57" hasCustomPrompt="1"/>
          </p:nvPr>
        </p:nvSpPr>
        <p:spPr>
          <a:xfrm>
            <a:off x="461663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4" name="Текст 2"/>
          <p:cNvSpPr>
            <a:spLocks noGrp="1"/>
          </p:cNvSpPr>
          <p:nvPr>
            <p:ph type="body" idx="58" hasCustomPrompt="1"/>
          </p:nvPr>
        </p:nvSpPr>
        <p:spPr>
          <a:xfrm>
            <a:off x="6070318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45" name="Content Placeholder 6"/>
          <p:cNvSpPr>
            <a:spLocks noGrp="1"/>
          </p:cNvSpPr>
          <p:nvPr>
            <p:ph sz="quarter" idx="59"/>
          </p:nvPr>
        </p:nvSpPr>
        <p:spPr>
          <a:xfrm>
            <a:off x="6070318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Content Placeholder 6"/>
          <p:cNvSpPr>
            <a:spLocks noGrp="1"/>
          </p:cNvSpPr>
          <p:nvPr>
            <p:ph sz="quarter" idx="60"/>
          </p:nvPr>
        </p:nvSpPr>
        <p:spPr>
          <a:xfrm>
            <a:off x="6070318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Текст 2"/>
          <p:cNvSpPr>
            <a:spLocks noGrp="1"/>
          </p:cNvSpPr>
          <p:nvPr>
            <p:ph type="body" idx="61" hasCustomPrompt="1"/>
          </p:nvPr>
        </p:nvSpPr>
        <p:spPr>
          <a:xfrm>
            <a:off x="7524000" y="84982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5" name="Текст 2"/>
          <p:cNvSpPr>
            <a:spLocks noGrp="1"/>
          </p:cNvSpPr>
          <p:nvPr>
            <p:ph type="body" idx="62" hasCustomPrompt="1"/>
          </p:nvPr>
        </p:nvSpPr>
        <p:spPr>
          <a:xfrm>
            <a:off x="7524000" y="2829637"/>
            <a:ext cx="1368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36" name="Content Placeholder 6"/>
          <p:cNvSpPr>
            <a:spLocks noGrp="1"/>
          </p:cNvSpPr>
          <p:nvPr>
            <p:ph sz="quarter" idx="63"/>
          </p:nvPr>
        </p:nvSpPr>
        <p:spPr>
          <a:xfrm>
            <a:off x="7524000" y="1309214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Content Placeholder 6"/>
          <p:cNvSpPr>
            <a:spLocks noGrp="1"/>
          </p:cNvSpPr>
          <p:nvPr>
            <p:ph sz="quarter" idx="64"/>
          </p:nvPr>
        </p:nvSpPr>
        <p:spPr>
          <a:xfrm>
            <a:off x="7524000" y="3280542"/>
            <a:ext cx="1368000" cy="1422937"/>
          </a:xfrm>
        </p:spPr>
        <p:txBody>
          <a:bodyPr/>
          <a:lstStyle>
            <a:lvl1pPr>
              <a:defRPr sz="1000"/>
            </a:lvl1pPr>
            <a:lvl2pPr>
              <a:defRPr sz="9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63474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шага процес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92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4624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876000" y="1641474"/>
            <a:ext cx="201600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24623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46691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6875999" y="830914"/>
            <a:ext cx="2167562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8153726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шагов процес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22333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1996236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19" hasCustomPrompt="1"/>
          </p:nvPr>
        </p:nvSpPr>
        <p:spPr>
          <a:xfrm>
            <a:off x="3744793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5493350" y="830914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14" name="Текст 2"/>
          <p:cNvSpPr>
            <a:spLocks noGrp="1"/>
          </p:cNvSpPr>
          <p:nvPr>
            <p:ph type="body" idx="21" hasCustomPrompt="1"/>
          </p:nvPr>
        </p:nvSpPr>
        <p:spPr>
          <a:xfrm>
            <a:off x="7233987" y="828760"/>
            <a:ext cx="1740637" cy="731186"/>
          </a:xfrm>
          <a:prstGeom prst="chevron">
            <a:avLst>
              <a:gd name="adj" fmla="val 1673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txBody>
          <a:bodyPr lIns="36000" anchor="ctr"/>
          <a:lstStyle>
            <a:lvl1pPr marL="0" indent="0">
              <a:buNone/>
              <a:defRPr sz="1200" b="1" cap="none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шага процесса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004157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5545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493350" y="1641474"/>
            <a:ext cx="1641780" cy="301680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57011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Титульный фоновое фото"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89350270"/>
              </p:ext>
            </p:ext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36" name="Слайд think-cell" r:id="rId6" imgW="270" imgH="270" progId="TCLayout.ActiveDocument.1">
                  <p:embed/>
                </p:oleObj>
              </mc:Choice>
              <mc:Fallback>
                <p:oleObj name="Слайд think-cell" r:id="rId6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Прямоугольник 28"/>
          <p:cNvSpPr/>
          <p:nvPr/>
        </p:nvSpPr>
        <p:spPr bwMode="auto">
          <a:xfrm>
            <a:off x="3869267" y="984813"/>
            <a:ext cx="5274733" cy="3241289"/>
          </a:xfrm>
          <a:prstGeom prst="rect">
            <a:avLst/>
          </a:prstGeom>
          <a:gradFill>
            <a:gsLst>
              <a:gs pos="2020">
                <a:schemeClr val="accent1">
                  <a:alpha val="85000"/>
                </a:schemeClr>
              </a:gs>
              <a:gs pos="35000">
                <a:srgbClr val="008C95">
                  <a:alpha val="77000"/>
                </a:srgbClr>
              </a:gs>
              <a:gs pos="74000">
                <a:schemeClr val="accent1">
                  <a:alpha val="68000"/>
                </a:schemeClr>
              </a:gs>
              <a:gs pos="100000">
                <a:schemeClr val="accent1">
                  <a:alpha val="50000"/>
                </a:schemeClr>
              </a:gs>
            </a:gsLst>
            <a:lin ang="30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9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Прямоугольник 6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4" name="Прямоугольник 7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78" name="Прямоугольник 7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79" name="Прямоугольник 7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82" name="Прямоугольник 8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" name="Прямоугольник 8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85" name="Прямоугольник 8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cxnSp>
        <p:nvCxnSpPr>
          <p:cNvPr id="86" name="Прямая соединительная линия 8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123267" y="1210582"/>
            <a:ext cx="4761175" cy="1441767"/>
          </a:xfrm>
          <a:effectLst/>
        </p:spPr>
        <p:txBody>
          <a:bodyPr>
            <a:normAutofit/>
          </a:bodyPr>
          <a:lstStyle>
            <a:lvl1pPr>
              <a:defRPr lang="ru-RU" sz="2800" b="0" i="0" u="none" cap="none" spc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sp>
        <p:nvSpPr>
          <p:cNvPr id="35" name="Текст 12"/>
          <p:cNvSpPr>
            <a:spLocks noGrp="1"/>
          </p:cNvSpPr>
          <p:nvPr>
            <p:ph type="body" sz="quarter" idx="10" hasCustomPrompt="1"/>
          </p:nvPr>
        </p:nvSpPr>
        <p:spPr>
          <a:xfrm>
            <a:off x="4123047" y="2737470"/>
            <a:ext cx="4761308" cy="792000"/>
          </a:xfr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6" name="Текст 12"/>
          <p:cNvSpPr>
            <a:spLocks noGrp="1"/>
          </p:cNvSpPr>
          <p:nvPr>
            <p:ph type="body" sz="quarter" idx="11" hasCustomPrompt="1"/>
          </p:nvPr>
        </p:nvSpPr>
        <p:spPr>
          <a:xfrm>
            <a:off x="4123046" y="3614591"/>
            <a:ext cx="4761308" cy="540000"/>
          </a:xfrm>
          <a:effectLst/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>
                <a:solidFill>
                  <a:schemeClr val="bg1"/>
                </a:solidFill>
                <a:effectLst/>
              </a:defRPr>
            </a:lvl1pPr>
          </a:lstStyle>
          <a:p>
            <a:pPr lvl="0"/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  <a:p>
            <a:pPr lvl="0"/>
            <a:endParaRPr lang="ru-RU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312248" y="331723"/>
            <a:ext cx="1114216" cy="360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88" y="428923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2955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цесс по кругу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Арка 6"/>
          <p:cNvSpPr/>
          <p:nvPr/>
        </p:nvSpPr>
        <p:spPr bwMode="auto">
          <a:xfrm>
            <a:off x="3188465" y="1318908"/>
            <a:ext cx="2799399" cy="2799402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Арка 7"/>
          <p:cNvSpPr/>
          <p:nvPr/>
        </p:nvSpPr>
        <p:spPr bwMode="auto">
          <a:xfrm rot="5400000">
            <a:off x="3188463" y="1318910"/>
            <a:ext cx="2799402" cy="2799399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Арка 8"/>
          <p:cNvSpPr/>
          <p:nvPr/>
        </p:nvSpPr>
        <p:spPr bwMode="auto">
          <a:xfrm rot="10800000">
            <a:off x="3188465" y="1318908"/>
            <a:ext cx="2799399" cy="2799402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ru-RU" sz="1800" b="1">
              <a:latin typeface="Arial" charset="0"/>
            </a:endParaRPr>
          </a:p>
        </p:txBody>
      </p:sp>
      <p:sp>
        <p:nvSpPr>
          <p:cNvPr id="10" name="Арка 9"/>
          <p:cNvSpPr/>
          <p:nvPr/>
        </p:nvSpPr>
        <p:spPr bwMode="auto">
          <a:xfrm rot="16200000">
            <a:off x="3188463" y="1318910"/>
            <a:ext cx="2799402" cy="2799399"/>
          </a:xfrm>
          <a:prstGeom prst="blockArc">
            <a:avLst>
              <a:gd name="adj1" fmla="val 16191914"/>
              <a:gd name="adj2" fmla="val 21585580"/>
              <a:gd name="adj3" fmla="val 13524"/>
            </a:avLst>
          </a:prstGeom>
          <a:solidFill>
            <a:schemeClr val="accent5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Нашивка 14"/>
          <p:cNvSpPr/>
          <p:nvPr/>
        </p:nvSpPr>
        <p:spPr bwMode="auto">
          <a:xfrm>
            <a:off x="4455098" y="1318908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Нашивка 15"/>
          <p:cNvSpPr/>
          <p:nvPr/>
        </p:nvSpPr>
        <p:spPr bwMode="auto">
          <a:xfrm rot="5400000">
            <a:off x="5663864" y="2516304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Нашивка 16"/>
          <p:cNvSpPr/>
          <p:nvPr/>
        </p:nvSpPr>
        <p:spPr bwMode="auto">
          <a:xfrm flipH="1">
            <a:off x="4482394" y="3722311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Нашивка 17"/>
          <p:cNvSpPr/>
          <p:nvPr/>
        </p:nvSpPr>
        <p:spPr bwMode="auto">
          <a:xfrm rot="16200000">
            <a:off x="3253640" y="2530437"/>
            <a:ext cx="252000" cy="396000"/>
          </a:xfrm>
          <a:prstGeom prst="chevron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Текст 19"/>
          <p:cNvSpPr>
            <a:spLocks noGrp="1"/>
          </p:cNvSpPr>
          <p:nvPr>
            <p:ph type="body" sz="quarter" idx="13"/>
          </p:nvPr>
        </p:nvSpPr>
        <p:spPr>
          <a:xfrm>
            <a:off x="255588" y="1071831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19"/>
          <p:cNvSpPr>
            <a:spLocks noGrp="1"/>
          </p:cNvSpPr>
          <p:nvPr>
            <p:ph type="body" sz="quarter" idx="14"/>
          </p:nvPr>
        </p:nvSpPr>
        <p:spPr>
          <a:xfrm>
            <a:off x="255588" y="2839718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Текст 19"/>
          <p:cNvSpPr>
            <a:spLocks noGrp="1"/>
          </p:cNvSpPr>
          <p:nvPr>
            <p:ph type="body" sz="quarter" idx="15"/>
          </p:nvPr>
        </p:nvSpPr>
        <p:spPr>
          <a:xfrm>
            <a:off x="6191482" y="1071831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3" name="Текст 19"/>
          <p:cNvSpPr>
            <a:spLocks noGrp="1"/>
          </p:cNvSpPr>
          <p:nvPr>
            <p:ph type="body" sz="quarter" idx="16"/>
          </p:nvPr>
        </p:nvSpPr>
        <p:spPr>
          <a:xfrm>
            <a:off x="6191482" y="2839718"/>
            <a:ext cx="2716212" cy="1585913"/>
          </a:xfrm>
        </p:spPr>
        <p:txBody>
          <a:bodyPr lIns="108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97B8803-CFBE-46D2-94F3-1E13B37C26DB}"/>
              </a:ext>
            </a:extLst>
          </p:cNvPr>
          <p:cNvSpPr/>
          <p:nvPr/>
        </p:nvSpPr>
        <p:spPr bwMode="auto">
          <a:xfrm>
            <a:off x="2995684" y="1501255"/>
            <a:ext cx="630960" cy="173509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32EE881-8F18-4976-B14A-133BBEF93D70}"/>
              </a:ext>
            </a:extLst>
          </p:cNvPr>
          <p:cNvSpPr/>
          <p:nvPr/>
        </p:nvSpPr>
        <p:spPr bwMode="auto">
          <a:xfrm flipV="1">
            <a:off x="2995684" y="3782109"/>
            <a:ext cx="721056" cy="178463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5FFE1BE-F468-41E4-AC57-73F3A5F795C0}"/>
              </a:ext>
            </a:extLst>
          </p:cNvPr>
          <p:cNvSpPr/>
          <p:nvPr/>
        </p:nvSpPr>
        <p:spPr bwMode="auto">
          <a:xfrm flipH="1">
            <a:off x="5591864" y="1501255"/>
            <a:ext cx="591174" cy="213654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57AF606-9A31-48E6-BA8D-C5D2AD7F0440}"/>
              </a:ext>
            </a:extLst>
          </p:cNvPr>
          <p:cNvSpPr/>
          <p:nvPr/>
        </p:nvSpPr>
        <p:spPr bwMode="auto">
          <a:xfrm flipH="1" flipV="1">
            <a:off x="5500048" y="3782111"/>
            <a:ext cx="682990" cy="178462"/>
          </a:xfrm>
          <a:custGeom>
            <a:avLst/>
            <a:gdLst>
              <a:gd name="connsiteX0" fmla="*/ 491319 w 491319"/>
              <a:gd name="connsiteY0" fmla="*/ 368489 h 368489"/>
              <a:gd name="connsiteX1" fmla="*/ 491319 w 491319"/>
              <a:gd name="connsiteY1" fmla="*/ 0 h 368489"/>
              <a:gd name="connsiteX2" fmla="*/ 0 w 491319"/>
              <a:gd name="connsiteY2" fmla="*/ 0 h 3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319" h="368489">
                <a:moveTo>
                  <a:pt x="491319" y="368489"/>
                </a:moveTo>
                <a:lnTo>
                  <a:pt x="491319" y="0"/>
                </a:lnTo>
                <a:lnTo>
                  <a:pt x="0" y="0"/>
                </a:lnTo>
              </a:path>
            </a:pathLst>
          </a:cu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0080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цесс по кругу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 rot="1829240">
            <a:off x="3303218" y="1554182"/>
            <a:ext cx="2637368" cy="2569106"/>
            <a:chOff x="62794" y="1435622"/>
            <a:chExt cx="2880788" cy="2806226"/>
          </a:xfrm>
        </p:grpSpPr>
        <p:sp>
          <p:nvSpPr>
            <p:cNvPr id="7" name="Арка 6"/>
            <p:cNvSpPr/>
            <p:nvPr/>
          </p:nvSpPr>
          <p:spPr bwMode="auto">
            <a:xfrm rot="16200000">
              <a:off x="96913" y="1442446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Арка 7"/>
            <p:cNvSpPr/>
            <p:nvPr/>
          </p:nvSpPr>
          <p:spPr bwMode="auto">
            <a:xfrm rot="-1800000">
              <a:off x="97612" y="1435622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Арка 8"/>
            <p:cNvSpPr/>
            <p:nvPr/>
          </p:nvSpPr>
          <p:spPr bwMode="auto">
            <a:xfrm rot="1800000">
              <a:off x="104438" y="1435622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Арка 9"/>
            <p:cNvSpPr/>
            <p:nvPr/>
          </p:nvSpPr>
          <p:spPr bwMode="auto">
            <a:xfrm rot="5400000">
              <a:off x="107411" y="1442447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Арка 10"/>
            <p:cNvSpPr/>
            <p:nvPr/>
          </p:nvSpPr>
          <p:spPr bwMode="auto">
            <a:xfrm rot="9000000">
              <a:off x="104437" y="1442447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Арка 11"/>
            <p:cNvSpPr/>
            <p:nvPr/>
          </p:nvSpPr>
          <p:spPr bwMode="auto">
            <a:xfrm rot="12600000">
              <a:off x="96912" y="1442447"/>
              <a:ext cx="2799402" cy="2799399"/>
            </a:xfrm>
            <a:prstGeom prst="blockArc">
              <a:avLst>
                <a:gd name="adj1" fmla="val 16191914"/>
                <a:gd name="adj2" fmla="val 19812983"/>
                <a:gd name="adj3" fmla="val 11905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Нашивка 26"/>
            <p:cNvSpPr/>
            <p:nvPr/>
          </p:nvSpPr>
          <p:spPr bwMode="auto">
            <a:xfrm rot="-1800000">
              <a:off x="736085" y="1578379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Нашивка 27"/>
            <p:cNvSpPr/>
            <p:nvPr/>
          </p:nvSpPr>
          <p:spPr bwMode="auto">
            <a:xfrm rot="1800000">
              <a:off x="1984852" y="1573617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Нашивка 28"/>
            <p:cNvSpPr/>
            <p:nvPr/>
          </p:nvSpPr>
          <p:spPr bwMode="auto">
            <a:xfrm rot="5400000">
              <a:off x="2619582" y="2644146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Нашивка 29"/>
            <p:cNvSpPr/>
            <p:nvPr/>
          </p:nvSpPr>
          <p:spPr bwMode="auto">
            <a:xfrm rot="9000000">
              <a:off x="1984852" y="3716435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Нашивка 30"/>
            <p:cNvSpPr/>
            <p:nvPr/>
          </p:nvSpPr>
          <p:spPr bwMode="auto">
            <a:xfrm rot="16200000">
              <a:off x="134794" y="2637322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Нашивка 31"/>
            <p:cNvSpPr/>
            <p:nvPr/>
          </p:nvSpPr>
          <p:spPr bwMode="auto">
            <a:xfrm rot="-9000000">
              <a:off x="763382" y="3707324"/>
              <a:ext cx="252000" cy="396000"/>
            </a:xfrm>
            <a:prstGeom prst="chevron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20" name="Соединительная линия уступом 19"/>
          <p:cNvCxnSpPr>
            <a:endCxn id="38" idx="3"/>
          </p:cNvCxnSpPr>
          <p:nvPr/>
        </p:nvCxnSpPr>
        <p:spPr bwMode="auto">
          <a:xfrm rot="10800000" flipV="1">
            <a:off x="2558715" y="3655636"/>
            <a:ext cx="1130097" cy="465917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21" name="Соединительная линия уступом 20"/>
          <p:cNvCxnSpPr>
            <a:endCxn id="36" idx="3"/>
          </p:cNvCxnSpPr>
          <p:nvPr/>
        </p:nvCxnSpPr>
        <p:spPr bwMode="auto">
          <a:xfrm rot="10800000">
            <a:off x="2558714" y="1473326"/>
            <a:ext cx="1127608" cy="531002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36" name="Текст 35"/>
          <p:cNvSpPr>
            <a:spLocks noGrp="1"/>
          </p:cNvSpPr>
          <p:nvPr>
            <p:ph type="body" sz="quarter" idx="25"/>
          </p:nvPr>
        </p:nvSpPr>
        <p:spPr>
          <a:xfrm>
            <a:off x="255600" y="878807"/>
            <a:ext cx="2303114" cy="1189038"/>
          </a:xfrm>
        </p:spPr>
        <p:txBody>
          <a:bodyPr lIns="0" tIns="36000" rIns="72000" bIns="36000" anchor="ctr"/>
          <a:lstStyle>
            <a:lvl1pPr algn="r">
              <a:defRPr sz="1200"/>
            </a:lvl1pPr>
            <a:lvl2pPr algn="r">
              <a:defRPr sz="11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7" name="Текст 35"/>
          <p:cNvSpPr>
            <a:spLocks noGrp="1"/>
          </p:cNvSpPr>
          <p:nvPr>
            <p:ph type="body" sz="quarter" idx="26"/>
          </p:nvPr>
        </p:nvSpPr>
        <p:spPr>
          <a:xfrm>
            <a:off x="255600" y="2202921"/>
            <a:ext cx="2303114" cy="1189038"/>
          </a:xfrm>
        </p:spPr>
        <p:txBody>
          <a:bodyPr lIns="0" tIns="36000" rIns="72000" bIns="36000" anchor="ctr"/>
          <a:lstStyle>
            <a:lvl1pPr algn="r">
              <a:defRPr sz="1200"/>
            </a:lvl1pPr>
            <a:lvl2pPr algn="r">
              <a:defRPr sz="11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8" name="Текст 35"/>
          <p:cNvSpPr>
            <a:spLocks noGrp="1"/>
          </p:cNvSpPr>
          <p:nvPr>
            <p:ph type="body" sz="quarter" idx="27"/>
          </p:nvPr>
        </p:nvSpPr>
        <p:spPr>
          <a:xfrm>
            <a:off x="255600" y="3527035"/>
            <a:ext cx="2303114" cy="1189038"/>
          </a:xfrm>
        </p:spPr>
        <p:txBody>
          <a:bodyPr lIns="0" tIns="36000" rIns="72000" bIns="36000" anchor="ctr"/>
          <a:lstStyle>
            <a:lvl1pPr algn="r">
              <a:defRPr sz="1200"/>
            </a:lvl1pPr>
            <a:lvl2pPr algn="r">
              <a:defRPr sz="1100"/>
            </a:lvl2pPr>
            <a:lvl3pPr algn="r">
              <a:defRPr sz="900"/>
            </a:lvl3pPr>
            <a:lvl4pPr algn="r">
              <a:defRPr sz="900"/>
            </a:lvl4pPr>
            <a:lvl5pPr algn="r">
              <a:defRPr sz="9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9" name="Текст 35"/>
          <p:cNvSpPr>
            <a:spLocks noGrp="1"/>
          </p:cNvSpPr>
          <p:nvPr>
            <p:ph type="body" sz="quarter" idx="28"/>
          </p:nvPr>
        </p:nvSpPr>
        <p:spPr>
          <a:xfrm>
            <a:off x="6558240" y="878807"/>
            <a:ext cx="2333760" cy="1189038"/>
          </a:xfrm>
        </p:spPr>
        <p:txBody>
          <a:bodyPr lIns="72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0" name="Текст 35"/>
          <p:cNvSpPr>
            <a:spLocks noGrp="1"/>
          </p:cNvSpPr>
          <p:nvPr>
            <p:ph type="body" sz="quarter" idx="29"/>
          </p:nvPr>
        </p:nvSpPr>
        <p:spPr>
          <a:xfrm>
            <a:off x="6558240" y="2202921"/>
            <a:ext cx="2333760" cy="1189038"/>
          </a:xfrm>
        </p:spPr>
        <p:txBody>
          <a:bodyPr lIns="72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1" name="Текст 35"/>
          <p:cNvSpPr>
            <a:spLocks noGrp="1"/>
          </p:cNvSpPr>
          <p:nvPr>
            <p:ph type="body" sz="quarter" idx="30"/>
          </p:nvPr>
        </p:nvSpPr>
        <p:spPr>
          <a:xfrm>
            <a:off x="6558240" y="3527035"/>
            <a:ext cx="2333760" cy="1189038"/>
          </a:xfrm>
        </p:spPr>
        <p:txBody>
          <a:bodyPr lIns="72000" tIns="36000" rIns="72000" bIns="36000" anchor="ctr"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cxnSp>
        <p:nvCxnSpPr>
          <p:cNvPr id="43" name="Соединительная линия уступом 42"/>
          <p:cNvCxnSpPr>
            <a:endCxn id="41" idx="1"/>
          </p:cNvCxnSpPr>
          <p:nvPr/>
        </p:nvCxnSpPr>
        <p:spPr bwMode="auto">
          <a:xfrm>
            <a:off x="5563760" y="3678753"/>
            <a:ext cx="994480" cy="442801"/>
          </a:xfrm>
          <a:prstGeom prst="bentConnector3">
            <a:avLst>
              <a:gd name="adj1" fmla="val 50000"/>
            </a:avLst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51" name="Соединительная линия уступом 50"/>
          <p:cNvCxnSpPr>
            <a:stCxn id="39" idx="1"/>
          </p:cNvCxnSpPr>
          <p:nvPr/>
        </p:nvCxnSpPr>
        <p:spPr bwMode="auto">
          <a:xfrm rot="10800000" flipV="1">
            <a:off x="5550968" y="1473326"/>
            <a:ext cx="1007272" cy="54029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1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Прямая соединительная линия 29"/>
          <p:cNvCxnSpPr>
            <a:cxnSpLocks/>
          </p:cNvCxnSpPr>
          <p:nvPr/>
        </p:nvCxnSpPr>
        <p:spPr bwMode="auto">
          <a:xfrm flipH="1">
            <a:off x="2587465" y="2797440"/>
            <a:ext cx="739105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52" name="Прямая соединительная линия 51"/>
          <p:cNvCxnSpPr>
            <a:cxnSpLocks/>
          </p:cNvCxnSpPr>
          <p:nvPr/>
        </p:nvCxnSpPr>
        <p:spPr bwMode="auto">
          <a:xfrm flipH="1">
            <a:off x="5911135" y="2797440"/>
            <a:ext cx="629001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374486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Объект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77" y="1204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58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4" name="Объект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7" y="1204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Заголовок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98465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8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2" name="Объект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8985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0946193"/>
              </p:ext>
            </p:ext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6" name="Слайд think-cell" r:id="rId5" imgW="347" imgH="348" progId="TCLayout.ActiveDocument.1">
                  <p:embed/>
                </p:oleObj>
              </mc:Choice>
              <mc:Fallback>
                <p:oleObj name="Слайд think-cell" r:id="rId5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5600" y="1477755"/>
            <a:ext cx="8606460" cy="634350"/>
          </a:xfrm>
          <a:prstGeom prst="rect">
            <a:avLst/>
          </a:prstGeom>
        </p:spPr>
        <p:txBody>
          <a:bodyPr anchor="t"/>
          <a:lstStyle>
            <a:lvl1pPr algn="l">
              <a:defRPr sz="2000" b="0" cap="all" baseline="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54051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30" name="Слайд think-cell" r:id="rId5" imgW="347" imgH="348" progId="TCLayout.ActiveDocument.1">
                  <p:embed/>
                </p:oleObj>
              </mc:Choice>
              <mc:Fallback>
                <p:oleObj name="Слайд think-cell" r:id="rId5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255601" y="1729716"/>
            <a:ext cx="8607046" cy="1021556"/>
          </a:xfrm>
          <a:prstGeom prst="rect">
            <a:avLst/>
          </a:prstGeom>
        </p:spPr>
        <p:txBody>
          <a:bodyPr anchor="t"/>
          <a:lstStyle>
            <a:lvl1pPr algn="ctr">
              <a:defRPr sz="1800" b="0" cap="all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48342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илож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Объект 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90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54" name="Слайд think-cell" r:id="rId4" imgW="347" imgH="348" progId="TCLayout.ActiveDocument.1">
                  <p:embed/>
                </p:oleObj>
              </mc:Choice>
              <mc:Fallback>
                <p:oleObj name="Слайд think-cell" r:id="rId4" imgW="347" imgH="348" progId="TCLayout.ActiveDocument.1">
                  <p:embed/>
                  <p:pic>
                    <p:nvPicPr>
                      <p:cNvPr id="6" name="Объект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90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7" name="Прямая соединительная линия 6"/>
          <p:cNvCxnSpPr>
            <a:cxnSpLocks/>
          </p:cNvCxnSpPr>
          <p:nvPr/>
        </p:nvCxnSpPr>
        <p:spPr bwMode="auto">
          <a:xfrm>
            <a:off x="631317" y="1630913"/>
            <a:ext cx="1956607" cy="0"/>
          </a:xfrm>
          <a:prstGeom prst="line">
            <a:avLst/>
          </a:prstGeom>
          <a:solidFill>
            <a:srgbClr val="008080"/>
          </a:solidFill>
          <a:ln w="1270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Прямая соединительная линия 7"/>
          <p:cNvCxnSpPr>
            <a:cxnSpLocks/>
          </p:cNvCxnSpPr>
          <p:nvPr/>
        </p:nvCxnSpPr>
        <p:spPr bwMode="auto">
          <a:xfrm>
            <a:off x="620707" y="1630913"/>
            <a:ext cx="2669010" cy="0"/>
          </a:xfrm>
          <a:prstGeom prst="line">
            <a:avLst/>
          </a:prstGeom>
          <a:solidFill>
            <a:srgbClr val="008080"/>
          </a:solidFill>
          <a:ln w="1270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Текст 18"/>
          <p:cNvSpPr>
            <a:spLocks noGrp="1"/>
          </p:cNvSpPr>
          <p:nvPr>
            <p:ph type="body" sz="quarter" idx="13"/>
          </p:nvPr>
        </p:nvSpPr>
        <p:spPr>
          <a:xfrm>
            <a:off x="612282" y="1302635"/>
            <a:ext cx="2951754" cy="217646"/>
          </a:xfrm>
          <a:prstGeom prst="rect">
            <a:avLst/>
          </a:prstGeom>
        </p:spPr>
        <p:txBody>
          <a:bodyPr/>
          <a:lstStyle>
            <a:lvl1pPr>
              <a:defRPr kumimoji="0" lang="ru-RU" sz="1800" b="0" i="0" u="none" strike="noStrike" kern="1200" cap="none" spc="0" normalizeH="0" baseline="0" dirty="0" smtClean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109400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7" name="Таблица 6"/>
          <p:cNvSpPr>
            <a:spLocks noGrp="1"/>
          </p:cNvSpPr>
          <p:nvPr>
            <p:ph type="tbl" sz="quarter" idx="13"/>
          </p:nvPr>
        </p:nvSpPr>
        <p:spPr>
          <a:xfrm>
            <a:off x="255588" y="998538"/>
            <a:ext cx="8650287" cy="3595687"/>
          </a:xfrm>
        </p:spPr>
        <p:txBody>
          <a:bodyPr/>
          <a:lstStyle>
            <a:lvl1pPr>
              <a:defRPr sz="1200"/>
            </a:lvl1pPr>
          </a:lstStyle>
          <a:p>
            <a:r>
              <a:rPr lang="ru-RU"/>
              <a:t>Вставка таблицы</a:t>
            </a:r>
          </a:p>
        </p:txBody>
      </p:sp>
    </p:spTree>
    <p:extLst>
      <p:ext uri="{BB962C8B-B14F-4D97-AF65-F5344CB8AC3E}">
        <p14:creationId xmlns:p14="http://schemas.microsoft.com/office/powerpoint/2010/main" val="37782013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405779737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84916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фото слев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13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3566724" cy="5143500"/>
          </a:xfrm>
          <a:prstGeom prst="rect">
            <a:avLst/>
          </a:prstGeom>
          <a:ln w="19050">
            <a:noFill/>
          </a:ln>
        </p:spPr>
        <p:txBody>
          <a:bodyPr anchor="ctr"/>
          <a:lstStyle>
            <a:lvl1pPr algn="ctr">
              <a:defRPr sz="825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457" name="Слайд think-cell" r:id="rId5" imgW="270" imgH="270" progId="TCLayout.ActiveDocument.1">
                  <p:embed/>
                </p:oleObj>
              </mc:Choice>
              <mc:Fallback>
                <p:oleObj name="Слайд think-cell" r:id="rId5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61" name="Прямоугольник 6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64" name="Прямоугольник 6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cxnSp>
        <p:nvCxnSpPr>
          <p:cNvPr id="66" name="Прямая соединительная линия 6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1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000" y="304876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714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55600" y="168897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255600" y="230411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255600" y="291925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1" name="Рисунок 14"/>
          <p:cNvSpPr>
            <a:spLocks noGrp="1"/>
          </p:cNvSpPr>
          <p:nvPr>
            <p:ph type="pic" sz="quarter" idx="27" hasCustomPrompt="1"/>
          </p:nvPr>
        </p:nvSpPr>
        <p:spPr>
          <a:xfrm>
            <a:off x="255600" y="353439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2" name="Рисунок 14"/>
          <p:cNvSpPr>
            <a:spLocks noGrp="1"/>
          </p:cNvSpPr>
          <p:nvPr>
            <p:ph type="pic" sz="quarter" idx="28" hasCustomPrompt="1"/>
          </p:nvPr>
        </p:nvSpPr>
        <p:spPr>
          <a:xfrm>
            <a:off x="255600" y="414953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2C26854C-9590-4F77-A1DA-AD30F168CD3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5648" y="1001017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C1560EF-8C42-46D3-A113-AED54EB9099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5648" y="1617681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7ABE165-F729-425A-9522-F3ACCC449C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5648" y="2234345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F9A3E6EC-E939-43BF-BEAA-BE9928A833D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5648" y="2851009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3451A043-E6A6-452E-BB24-0D7E5BCFDF5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648" y="3467673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27E7D48-BBF6-4E78-B5EB-487E2B7741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5648" y="4084337"/>
            <a:ext cx="8170548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630209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+ фото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5665140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6049963" y="0"/>
            <a:ext cx="3094037" cy="51435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FB58CCCB-FC9E-47FF-AE1A-2B8103C4EC8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C9C594E9-F98C-4ECD-BBE5-1A777FD07C4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5648" y="100101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Рисунок 14">
            <a:extLst>
              <a:ext uri="{FF2B5EF4-FFF2-40B4-BE49-F238E27FC236}">
                <a16:creationId xmlns:a16="http://schemas.microsoft.com/office/drawing/2014/main" id="{AF7E94E8-5A2E-4B85-8346-35E006E4E6F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6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CBB7B1C5-0535-4FD0-9141-E4811B53E2B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5648" y="153635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7" name="Рисунок 14">
            <a:extLst>
              <a:ext uri="{FF2B5EF4-FFF2-40B4-BE49-F238E27FC236}">
                <a16:creationId xmlns:a16="http://schemas.microsoft.com/office/drawing/2014/main" id="{CAD2D448-B9A8-498E-BEC3-88F1259C47EA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56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989DD66-5540-48DC-A10A-5DDAB08B011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5648" y="2075971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Рисунок 14">
            <a:extLst>
              <a:ext uri="{FF2B5EF4-FFF2-40B4-BE49-F238E27FC236}">
                <a16:creationId xmlns:a16="http://schemas.microsoft.com/office/drawing/2014/main" id="{DD146D87-19E3-4A72-9020-4C781871DC9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556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292F8E39-E868-4536-A12D-FD1C3FBCA9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5648" y="2615589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Рисунок 14">
            <a:extLst>
              <a:ext uri="{FF2B5EF4-FFF2-40B4-BE49-F238E27FC236}">
                <a16:creationId xmlns:a16="http://schemas.microsoft.com/office/drawing/2014/main" id="{F8E680ED-3238-4F87-B236-95D34EE91BF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556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BE6F9E0F-6B32-4528-B792-28DB2E17C00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35648" y="315520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3" name="Рисунок 14">
            <a:extLst>
              <a:ext uri="{FF2B5EF4-FFF2-40B4-BE49-F238E27FC236}">
                <a16:creationId xmlns:a16="http://schemas.microsoft.com/office/drawing/2014/main" id="{80370F26-8302-4977-AEFC-CB03B7EF8574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556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A1A60B29-3714-4301-95B5-4828A8E2C17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5648" y="3694825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5" name="Рисунок 14">
            <a:extLst>
              <a:ext uri="{FF2B5EF4-FFF2-40B4-BE49-F238E27FC236}">
                <a16:creationId xmlns:a16="http://schemas.microsoft.com/office/drawing/2014/main" id="{9820ABA4-917D-44CA-8A15-933CDF46074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56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A6565569-AD3D-4D67-9D0D-713544D2377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35648" y="423444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620610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+ выв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5227" y="1001016"/>
            <a:ext cx="2646774" cy="375228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55599" y="4755454"/>
            <a:ext cx="5989628" cy="332562"/>
          </a:xfrm>
        </p:spPr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4">
            <a:extLst>
              <a:ext uri="{FF2B5EF4-FFF2-40B4-BE49-F238E27FC236}">
                <a16:creationId xmlns:a16="http://schemas.microsoft.com/office/drawing/2014/main" id="{AE4A5CD4-665D-4467-80B3-1293C86F30A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1CE97842-6475-454B-98E4-01D23229437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35648" y="100101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F996A264-E88A-436A-BFED-8E6705697CC8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2556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5B98125D-1849-4AF0-BE91-E7620FA2CD9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35648" y="153635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10C166F8-C589-4E1B-A57C-AD152243FE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2556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68FBEC0-B9BA-476B-ABDD-7E71B00EE8E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5648" y="2075971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BCF75922-8032-4503-8F5B-DD56DF3299C0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2556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29092CD-E822-4EDC-B8B6-0CD610BF5A3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35648" y="2615589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C1C304EF-258E-4745-82D8-16A210470B0A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2556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7D889CD-8958-4384-9905-DA3BB80B463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35648" y="315520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CF824452-8E56-42A6-956B-4615FC9E37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556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9CFB8B23-03A2-49E8-B1D0-9DC2CBF3B7D9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35648" y="3694825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C0C49BA9-3B25-45BD-BE69-E6A047C1A0E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56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B760FD3-9F71-474E-8525-B92C26CC945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35648" y="423444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91466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+ предпосыл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967120"/>
            <a:ext cx="2804795" cy="36921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38" name="Рисунок 14">
            <a:extLst>
              <a:ext uri="{FF2B5EF4-FFF2-40B4-BE49-F238E27FC236}">
                <a16:creationId xmlns:a16="http://schemas.microsoft.com/office/drawing/2014/main" id="{4B7DA86D-EE14-4915-A8B5-722C9CBBE6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2385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C980792E-90B1-44B5-8002-FDCADECFF35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18548" y="100101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0" name="Рисунок 14">
            <a:extLst>
              <a:ext uri="{FF2B5EF4-FFF2-40B4-BE49-F238E27FC236}">
                <a16:creationId xmlns:a16="http://schemas.microsoft.com/office/drawing/2014/main" id="{8880097B-8F31-4EE5-BC21-B835E5694478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385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5500CAD4-F3E7-4A42-9896-E4DE9E9D76B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718548" y="153635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2" name="Рисунок 14">
            <a:extLst>
              <a:ext uri="{FF2B5EF4-FFF2-40B4-BE49-F238E27FC236}">
                <a16:creationId xmlns:a16="http://schemas.microsoft.com/office/drawing/2014/main" id="{E16E0BFD-89AD-4030-B243-57B7C43695D9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385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C1581854-5F88-478E-B1DF-C7C6B471439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718548" y="2075971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4" name="Рисунок 14">
            <a:extLst>
              <a:ext uri="{FF2B5EF4-FFF2-40B4-BE49-F238E27FC236}">
                <a16:creationId xmlns:a16="http://schemas.microsoft.com/office/drawing/2014/main" id="{A4DAF9EC-0161-47E9-86C7-7216F4250C5B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2385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AAD4FB18-41A7-45E9-8170-51281C4A35D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718548" y="2615589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6" name="Рисунок 14">
            <a:extLst>
              <a:ext uri="{FF2B5EF4-FFF2-40B4-BE49-F238E27FC236}">
                <a16:creationId xmlns:a16="http://schemas.microsoft.com/office/drawing/2014/main" id="{E2CA454F-F786-4F65-B99A-43B767CC4BF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385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728204F5-9978-458C-B886-0FE2D703C4C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718548" y="315520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8" name="Рисунок 14">
            <a:extLst>
              <a:ext uri="{FF2B5EF4-FFF2-40B4-BE49-F238E27FC236}">
                <a16:creationId xmlns:a16="http://schemas.microsoft.com/office/drawing/2014/main" id="{D166CBFF-D38C-4D25-8578-052855591538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2385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D3562CE-A3F4-466B-A9D3-AC2175F868C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718548" y="3694825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0" name="Рисунок 14">
            <a:extLst>
              <a:ext uri="{FF2B5EF4-FFF2-40B4-BE49-F238E27FC236}">
                <a16:creationId xmlns:a16="http://schemas.microsoft.com/office/drawing/2014/main" id="{1C5D21D0-A654-4F33-BE00-4AAAD31463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2385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5CE170A8-BA82-4FE4-ADC7-72FC991D905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718548" y="423444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6147473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+ фото сле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64020" y="204540"/>
            <a:ext cx="5527980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3094037" cy="51435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3" name="Рисунок 14">
            <a:extLst>
              <a:ext uri="{FF2B5EF4-FFF2-40B4-BE49-F238E27FC236}">
                <a16:creationId xmlns:a16="http://schemas.microsoft.com/office/drawing/2014/main" id="{0F330F95-7EBC-4271-9C49-F0553ABB45B6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36402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9D1C6CFE-3B42-4E68-8F90-D16CA3CB58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44068" y="100101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Рисунок 14">
            <a:extLst>
              <a:ext uri="{FF2B5EF4-FFF2-40B4-BE49-F238E27FC236}">
                <a16:creationId xmlns:a16="http://schemas.microsoft.com/office/drawing/2014/main" id="{17C8AFFB-91D7-48BE-BA4C-A402F77F8535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36402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EC294AA-CA93-448B-8CDF-AABD8FA081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844068" y="153635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8" name="Рисунок 14">
            <a:extLst>
              <a:ext uri="{FF2B5EF4-FFF2-40B4-BE49-F238E27FC236}">
                <a16:creationId xmlns:a16="http://schemas.microsoft.com/office/drawing/2014/main" id="{9417A9CF-5B7D-40E0-890E-E0C892B0DBA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36402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181702C2-B12F-4EAE-994D-1092DDAA840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844068" y="2075971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Рисунок 14">
            <a:extLst>
              <a:ext uri="{FF2B5EF4-FFF2-40B4-BE49-F238E27FC236}">
                <a16:creationId xmlns:a16="http://schemas.microsoft.com/office/drawing/2014/main" id="{5C52364B-C15A-4133-B102-541B5C18DD4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36402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309921A7-5A7D-429D-98F8-5C3D0D68DF4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844068" y="2615589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2" name="Рисунок 14">
            <a:extLst>
              <a:ext uri="{FF2B5EF4-FFF2-40B4-BE49-F238E27FC236}">
                <a16:creationId xmlns:a16="http://schemas.microsoft.com/office/drawing/2014/main" id="{85866053-C0C3-4840-A70B-ADE6462FD4E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36402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CE4F2F3-D83C-44A2-ADA5-3A2B4310AC3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844068" y="3155207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4" name="Рисунок 14">
            <a:extLst>
              <a:ext uri="{FF2B5EF4-FFF2-40B4-BE49-F238E27FC236}">
                <a16:creationId xmlns:a16="http://schemas.microsoft.com/office/drawing/2014/main" id="{BB1F9AA0-0565-4D7A-ADAF-E349DF55D06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36402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D755A123-151B-4050-A5F3-4A9019222E3D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844068" y="3694825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6" name="Рисунок 14">
            <a:extLst>
              <a:ext uri="{FF2B5EF4-FFF2-40B4-BE49-F238E27FC236}">
                <a16:creationId xmlns:a16="http://schemas.microsoft.com/office/drawing/2014/main" id="{7C98835F-EA09-4ED1-B396-8DC0E5340E8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36402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1D5355F9-7F30-4BD3-9D56-6F134F19492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44068" y="4234443"/>
            <a:ext cx="5185092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524203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лев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85357" y="967120"/>
            <a:ext cx="4106643" cy="36921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85358" y="204540"/>
            <a:ext cx="4106641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0"/>
            <a:ext cx="4564380" cy="51435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087271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прав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5601" y="967120"/>
            <a:ext cx="4106643" cy="36921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4106641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255600" y="4755454"/>
            <a:ext cx="4106641" cy="332562"/>
          </a:xfrm>
        </p:spPr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4579620" y="0"/>
            <a:ext cx="4564380" cy="51435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547145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2460106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190502609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4"/>
          </p:nvPr>
        </p:nvSpPr>
        <p:spPr>
          <a:xfrm>
            <a:off x="255588" y="842963"/>
            <a:ext cx="4210050" cy="38163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Текст 8"/>
          <p:cNvSpPr>
            <a:spLocks noGrp="1"/>
          </p:cNvSpPr>
          <p:nvPr>
            <p:ph type="body" sz="quarter" idx="15"/>
          </p:nvPr>
        </p:nvSpPr>
        <p:spPr>
          <a:xfrm>
            <a:off x="4681950" y="842963"/>
            <a:ext cx="4210050" cy="381635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6987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фото справ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Рисунок 13"/>
          <p:cNvSpPr>
            <a:spLocks noGrp="1"/>
          </p:cNvSpPr>
          <p:nvPr>
            <p:ph type="pic" sz="quarter" idx="15" hasCustomPrompt="1"/>
          </p:nvPr>
        </p:nvSpPr>
        <p:spPr>
          <a:xfrm>
            <a:off x="5577276" y="0"/>
            <a:ext cx="3566724" cy="5143500"/>
          </a:xfrm>
          <a:prstGeom prst="rect">
            <a:avLst/>
          </a:prstGeom>
          <a:ln w="19050">
            <a:noFill/>
          </a:ln>
        </p:spPr>
        <p:txBody>
          <a:bodyPr anchor="ctr"/>
          <a:lstStyle>
            <a:lvl1pPr algn="ctr">
              <a:defRPr sz="825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247" name="Слайд think-cell" r:id="rId5" imgW="270" imgH="270" progId="TCLayout.ActiveDocument.1">
                  <p:embed/>
                </p:oleObj>
              </mc:Choice>
              <mc:Fallback>
                <p:oleObj name="Слайд think-cell" r:id="rId5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 hidden="1"/>
          <p:cNvSpPr/>
          <p:nvPr>
            <p:custDataLst>
              <p:tags r:id="rId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60" name="Прямоугольник 5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61" name="Прямоугольник 6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64" name="Прямоугольник 6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65" name="Прямоугольник 6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cxnSp>
        <p:nvCxnSpPr>
          <p:cNvPr id="66" name="Прямая соединительная линия 6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564485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2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564487" y="3895792"/>
            <a:ext cx="4960594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64485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0"/>
              </a:spcAft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51" y="357166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3958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колонки с заголов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8"/>
          <p:cNvSpPr>
            <a:spLocks noGrp="1"/>
          </p:cNvSpPr>
          <p:nvPr>
            <p:ph type="body" sz="quarter" idx="22"/>
          </p:nvPr>
        </p:nvSpPr>
        <p:spPr>
          <a:xfrm>
            <a:off x="4667663" y="1352550"/>
            <a:ext cx="4224337" cy="3306763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1"/>
          </p:nvPr>
        </p:nvSpPr>
        <p:spPr>
          <a:xfrm>
            <a:off x="255588" y="1352550"/>
            <a:ext cx="4224337" cy="3306763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Текст 2">
            <a:extLst>
              <a:ext uri="{FF2B5EF4-FFF2-40B4-BE49-F238E27FC236}">
                <a16:creationId xmlns:a16="http://schemas.microsoft.com/office/drawing/2014/main" id="{DC95F010-2C41-49B4-994C-8AE1F73A8DEE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776C387D-3753-4B75-92C6-5D3702D41529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264622048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е диаграммы и комментар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303588"/>
            <a:ext cx="4224338" cy="13557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8" y="1363625"/>
            <a:ext cx="4224337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4667663" y="1363625"/>
            <a:ext cx="4224337" cy="1843087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303588"/>
            <a:ext cx="4224338" cy="1355725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81305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фото и комментар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/>
          <p:cNvSpPr>
            <a:spLocks noGrp="1"/>
          </p:cNvSpPr>
          <p:nvPr>
            <p:ph type="pic" sz="quarter" idx="17" hasCustomPrompt="1"/>
          </p:nvPr>
        </p:nvSpPr>
        <p:spPr>
          <a:xfrm>
            <a:off x="255588" y="1352475"/>
            <a:ext cx="4224337" cy="1686488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2" name="Рисунок 10"/>
          <p:cNvSpPr>
            <a:spLocks noGrp="1"/>
          </p:cNvSpPr>
          <p:nvPr>
            <p:ph type="pic" sz="quarter" idx="18" hasCustomPrompt="1"/>
          </p:nvPr>
        </p:nvSpPr>
        <p:spPr>
          <a:xfrm>
            <a:off x="4667663" y="1352475"/>
            <a:ext cx="4224337" cy="1686488"/>
          </a:xfrm>
        </p:spPr>
        <p:txBody>
          <a:bodyPr/>
          <a:lstStyle/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148186"/>
            <a:ext cx="4224338" cy="1511127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148186"/>
            <a:ext cx="4224338" cy="1511127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777171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етыре булли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50825" y="1152000"/>
            <a:ext cx="4224338" cy="153423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667663" y="1152000"/>
            <a:ext cx="4224338" cy="1534239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BFA30B58-DF39-4E63-A5FB-791EAA3782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0825" y="3175200"/>
            <a:ext cx="4224338" cy="148411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67663" y="3175200"/>
            <a:ext cx="4224338" cy="148411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26" hasCustomPrompt="1"/>
          </p:nvPr>
        </p:nvSpPr>
        <p:spPr>
          <a:xfrm>
            <a:off x="250825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7" hasCustomPrompt="1"/>
          </p:nvPr>
        </p:nvSpPr>
        <p:spPr>
          <a:xfrm>
            <a:off x="4663252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3462626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етыре буллита с ик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0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82218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55600" y="27895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4669200" y="82218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4669200" y="27895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D4377472-2581-4B39-80AE-581E00F8559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55588" y="316551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8B92BB08-C89E-41B5-A110-42DDF113B6A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667663" y="316551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D5CA91E-9AC8-4158-AA35-A1935E3551E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55588" y="119816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05B00560-4053-45AA-85D0-1C55BA3D54D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67663" y="1198168"/>
            <a:ext cx="4224338" cy="1355725"/>
          </a:xfrm>
        </p:spPr>
        <p:txBody>
          <a:bodyPr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29" hasCustomPrompt="1"/>
          </p:nvPr>
        </p:nvSpPr>
        <p:spPr>
          <a:xfrm>
            <a:off x="727200" y="818732"/>
            <a:ext cx="3752373" cy="379435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5139627" y="818732"/>
            <a:ext cx="3752373" cy="379435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30" hasCustomPrompt="1"/>
          </p:nvPr>
        </p:nvSpPr>
        <p:spPr>
          <a:xfrm>
            <a:off x="722427" y="2779201"/>
            <a:ext cx="3752373" cy="384163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31" hasCustomPrompt="1"/>
          </p:nvPr>
        </p:nvSpPr>
        <p:spPr>
          <a:xfrm>
            <a:off x="5134854" y="2779201"/>
            <a:ext cx="3752373" cy="384163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8705276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уллиты с иконками 2 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35" name="Рисунок 14">
            <a:extLst>
              <a:ext uri="{FF2B5EF4-FFF2-40B4-BE49-F238E27FC236}">
                <a16:creationId xmlns:a16="http://schemas.microsoft.com/office/drawing/2014/main" id="{5ACD6DB4-4E35-4BB8-8994-407B920DEDB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255600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DB96461-00C9-4618-B085-BC875E29CDA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35648" y="100101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7" name="Рисунок 14">
            <a:extLst>
              <a:ext uri="{FF2B5EF4-FFF2-40B4-BE49-F238E27FC236}">
                <a16:creationId xmlns:a16="http://schemas.microsoft.com/office/drawing/2014/main" id="{4CE4A8B4-2328-4C2C-A1F8-423D717747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255600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B1AEF316-0FE1-4213-A402-302C31640C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648" y="153635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9" name="Рисунок 14">
            <a:extLst>
              <a:ext uri="{FF2B5EF4-FFF2-40B4-BE49-F238E27FC236}">
                <a16:creationId xmlns:a16="http://schemas.microsoft.com/office/drawing/2014/main" id="{64CD6F6C-3BD6-4982-9A80-480DEEF6FE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255600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2E2D9583-6670-486A-A170-4B7E3AAD45D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648" y="2075971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1" name="Рисунок 14">
            <a:extLst>
              <a:ext uri="{FF2B5EF4-FFF2-40B4-BE49-F238E27FC236}">
                <a16:creationId xmlns:a16="http://schemas.microsoft.com/office/drawing/2014/main" id="{B2679DE3-113C-45B0-9FBB-84C80D90A2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55600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DC34E2AE-DCD6-46D1-A1D1-59D43290768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648" y="2615589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3" name="Рисунок 14">
            <a:extLst>
              <a:ext uri="{FF2B5EF4-FFF2-40B4-BE49-F238E27FC236}">
                <a16:creationId xmlns:a16="http://schemas.microsoft.com/office/drawing/2014/main" id="{95B65BCB-FAFB-4949-9DA5-6DD965EF5DD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55600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DF6D2344-1F01-4E57-B29B-777B243901A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35648" y="315520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5" name="Рисунок 14">
            <a:extLst>
              <a:ext uri="{FF2B5EF4-FFF2-40B4-BE49-F238E27FC236}">
                <a16:creationId xmlns:a16="http://schemas.microsoft.com/office/drawing/2014/main" id="{B338637A-8816-44B7-BB19-C9702D023FB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255600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970B49F-E8D0-42E9-906A-E1BE3761811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35648" y="3694825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7" name="Рисунок 14">
            <a:extLst>
              <a:ext uri="{FF2B5EF4-FFF2-40B4-BE49-F238E27FC236}">
                <a16:creationId xmlns:a16="http://schemas.microsoft.com/office/drawing/2014/main" id="{DEB00967-6AE4-4995-9A85-2356A9A48992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55600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A098F644-4A32-41C9-AB95-DC7B1A2CBBA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35648" y="423444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9" name="Рисунок 14">
            <a:extLst>
              <a:ext uri="{FF2B5EF4-FFF2-40B4-BE49-F238E27FC236}">
                <a16:creationId xmlns:a16="http://schemas.microsoft.com/office/drawing/2014/main" id="{52790202-17E3-482C-BBC7-0FDC08AA8D93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821878" y="107383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0596A83C-CB24-431E-B6CA-8EAEEF87F2B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5301926" y="100101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1" name="Рисунок 14">
            <a:extLst>
              <a:ext uri="{FF2B5EF4-FFF2-40B4-BE49-F238E27FC236}">
                <a16:creationId xmlns:a16="http://schemas.microsoft.com/office/drawing/2014/main" id="{98CCCF76-0F0D-4468-B476-98F7E5F193D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4821878" y="160917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BA14B70F-4E5F-4E68-A232-DB29D948250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01926" y="153635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3" name="Рисунок 14">
            <a:extLst>
              <a:ext uri="{FF2B5EF4-FFF2-40B4-BE49-F238E27FC236}">
                <a16:creationId xmlns:a16="http://schemas.microsoft.com/office/drawing/2014/main" id="{B12EAE96-E1E7-4AEA-BE1F-929DC6D7DACD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4821878" y="2148790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A9563D9A-CED2-4ECA-8A37-BF67DAC51F47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301926" y="2075971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5" name="Рисунок 14">
            <a:extLst>
              <a:ext uri="{FF2B5EF4-FFF2-40B4-BE49-F238E27FC236}">
                <a16:creationId xmlns:a16="http://schemas.microsoft.com/office/drawing/2014/main" id="{F9F1D5B1-7350-461F-BEC4-A02D9209AAC8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821878" y="2688408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0FB3655B-D02C-4974-B8BB-52053EF46FA1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301926" y="2615589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7" name="Рисунок 14">
            <a:extLst>
              <a:ext uri="{FF2B5EF4-FFF2-40B4-BE49-F238E27FC236}">
                <a16:creationId xmlns:a16="http://schemas.microsoft.com/office/drawing/2014/main" id="{DE3ECA66-605C-4EA2-80FD-5D3DD5A9751C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821878" y="3228026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EDA554DC-64B4-4829-893F-1BE738AADB2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5301926" y="3155207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9" name="Рисунок 14">
            <a:extLst>
              <a:ext uri="{FF2B5EF4-FFF2-40B4-BE49-F238E27FC236}">
                <a16:creationId xmlns:a16="http://schemas.microsoft.com/office/drawing/2014/main" id="{FC35F83D-02DD-4749-A458-B5EBA5DEC17D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821878" y="3767644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B76B11AD-817F-47DD-B055-F17D2333517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301926" y="3694825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1" name="Рисунок 14">
            <a:extLst>
              <a:ext uri="{FF2B5EF4-FFF2-40B4-BE49-F238E27FC236}">
                <a16:creationId xmlns:a16="http://schemas.microsoft.com/office/drawing/2014/main" id="{D6937FE5-2DC9-467B-B2CB-1E208EC0346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821878" y="430726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30E2FE77-DADE-42E6-BD8F-386BE6C5C239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5301926" y="4234443"/>
            <a:ext cx="3586476" cy="490397"/>
          </a:xfrm>
        </p:spPr>
        <p:txBody>
          <a:bodyPr anchor="ctr"/>
          <a:lstStyle>
            <a:lvl1pPr>
              <a:defRPr lang="en-US" sz="11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7" indent="0">
              <a:buNone/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346617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низу + текст в две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55601" y="1324799"/>
            <a:ext cx="4247819" cy="170494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658377" y="1324800"/>
            <a:ext cx="4247819" cy="170494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50596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3124200"/>
            <a:ext cx="9144000" cy="20193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255598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2"/>
            <a:ext cx="4223975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34642252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26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18733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21762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818733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2821762"/>
            <a:ext cx="4224338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8987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50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178752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00181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1178752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3000181"/>
            <a:ext cx="4224338" cy="175527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6739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2х2 с заголовками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43941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74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166925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Текст 2"/>
          <p:cNvSpPr>
            <a:spLocks noGrp="1"/>
          </p:cNvSpPr>
          <p:nvPr>
            <p:ph type="body" idx="25" hasCustomPrompt="1"/>
          </p:nvPr>
        </p:nvSpPr>
        <p:spPr>
          <a:xfrm>
            <a:off x="255598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4668025" y="818733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6" name="Текст 2"/>
          <p:cNvSpPr>
            <a:spLocks noGrp="1"/>
          </p:cNvSpPr>
          <p:nvPr>
            <p:ph type="body" idx="26" hasCustomPrompt="1"/>
          </p:nvPr>
        </p:nvSpPr>
        <p:spPr>
          <a:xfrm>
            <a:off x="250825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7" hasCustomPrompt="1"/>
          </p:nvPr>
        </p:nvSpPr>
        <p:spPr>
          <a:xfrm>
            <a:off x="4663252" y="2813512"/>
            <a:ext cx="4223975" cy="33326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169954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4662889" y="1166925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4662889" y="3169954"/>
            <a:ext cx="4224338" cy="1533525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8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фото внизу (рамка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Рисунок 13"/>
          <p:cNvSpPr>
            <a:spLocks noGrp="1"/>
          </p:cNvSpPr>
          <p:nvPr>
            <p:ph type="pic" sz="quarter" idx="13" hasCustomPrompt="1"/>
          </p:nvPr>
        </p:nvSpPr>
        <p:spPr>
          <a:xfrm>
            <a:off x="393540" y="3094276"/>
            <a:ext cx="8414796" cy="1732369"/>
          </a:xfrm>
          <a:prstGeom prst="rect">
            <a:avLst/>
          </a:prstGeom>
          <a:ln w="19050">
            <a:noFill/>
          </a:ln>
        </p:spPr>
        <p:txBody>
          <a:bodyPr anchor="ctr"/>
          <a:lstStyle>
            <a:lvl1pPr algn="ctr">
              <a:defRPr sz="825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graphicFrame>
        <p:nvGraphicFramePr>
          <p:cNvPr id="10" name="Объект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90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1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10" name="Объект 9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Прямоугольник 65"/>
          <p:cNvSpPr/>
          <p:nvPr/>
        </p:nvSpPr>
        <p:spPr>
          <a:xfrm>
            <a:off x="9174366" y="3"/>
            <a:ext cx="2781533" cy="5143499"/>
          </a:xfrm>
          <a:prstGeom prst="rect">
            <a:avLst/>
          </a:prstGeom>
          <a:solidFill>
            <a:srgbClr val="2D8797"/>
          </a:solidFill>
          <a:ln>
            <a:noFill/>
          </a:ln>
        </p:spPr>
        <p:txBody>
          <a:bodyPr wrap="square" lIns="576000">
            <a:noAutofit/>
          </a:bodyPr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b="1" dirty="0">
                <a:solidFill>
                  <a:schemeClr val="bg1"/>
                </a:solidFill>
              </a:rPr>
              <a:t>Рекомендации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по оформлению слайдов</a:t>
            </a:r>
          </a:p>
          <a:p>
            <a:pPr marL="0" algn="l" defTabSz="779158" rtl="0" eaLnBrk="1" latinLnBrk="0" hangingPunct="1"/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indent="-182561" algn="l" defTabSz="779158" rtl="0" eaLnBrk="1" latinLnBrk="0" hangingPunct="1"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ТЕКСТ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dirty="0" err="1">
                <a:solidFill>
                  <a:schemeClr val="bg1"/>
                </a:solidFill>
              </a:rPr>
              <a:t>Корп.шрифт</a:t>
            </a:r>
            <a:r>
              <a:rPr lang="ru-RU" sz="800" b="0" dirty="0">
                <a:solidFill>
                  <a:schemeClr val="bg1"/>
                </a:solidFill>
              </a:rPr>
              <a:t> для презентаций</a:t>
            </a:r>
            <a:r>
              <a:rPr lang="ru-RU" sz="800" b="0" baseline="0" dirty="0">
                <a:solidFill>
                  <a:schemeClr val="bg1"/>
                </a:solidFill>
              </a:rPr>
              <a:t> </a:t>
            </a:r>
            <a:r>
              <a:rPr lang="ru-RU" sz="800" baseline="0" dirty="0">
                <a:solidFill>
                  <a:schemeClr val="bg1"/>
                </a:solidFill>
              </a:rPr>
              <a:t>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en-US" sz="800" b="1" dirty="0">
                <a:solidFill>
                  <a:schemeClr val="bg1"/>
                </a:solidFill>
              </a:rPr>
              <a:t>Arial</a:t>
            </a:r>
            <a:r>
              <a:rPr lang="ru-RU" sz="800" dirty="0">
                <a:solidFill>
                  <a:schemeClr val="bg1"/>
                </a:solidFill>
              </a:rPr>
              <a:t> (</a:t>
            </a:r>
            <a:r>
              <a:rPr lang="ru-RU" sz="800" i="1" dirty="0">
                <a:solidFill>
                  <a:schemeClr val="bg1"/>
                </a:solidFill>
              </a:rPr>
              <a:t>д</a:t>
            </a:r>
            <a:r>
              <a:rPr lang="ru-RU" sz="800" i="1" baseline="0" dirty="0">
                <a:solidFill>
                  <a:schemeClr val="bg1"/>
                </a:solidFill>
              </a:rPr>
              <a:t>опустимо: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r>
              <a:rPr lang="en-US" sz="800" baseline="0" dirty="0">
                <a:solidFill>
                  <a:schemeClr val="bg1"/>
                </a:solidFill>
              </a:rPr>
              <a:t>Arial Narrow</a:t>
            </a:r>
            <a:r>
              <a:rPr lang="ru-RU" sz="800" baseline="0" dirty="0">
                <a:solidFill>
                  <a:schemeClr val="bg1"/>
                </a:solidFill>
              </a:rPr>
              <a:t>)</a:t>
            </a: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Заголовок слайда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16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Текст на слайде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1</a:t>
            </a:r>
            <a:r>
              <a:rPr lang="ru-RU" sz="800" b="1" baseline="0" dirty="0">
                <a:solidFill>
                  <a:schemeClr val="bg1"/>
                </a:solidFill>
              </a:rPr>
              <a:t>2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Примечания – </a:t>
            </a:r>
            <a:r>
              <a:rPr lang="ru-RU" sz="800" b="1" baseline="0" dirty="0">
                <a:solidFill>
                  <a:schemeClr val="bg1"/>
                </a:solidFill>
              </a:rPr>
              <a:t>не ниже </a:t>
            </a:r>
            <a:r>
              <a:rPr lang="en-US" sz="800" b="1" baseline="0" dirty="0">
                <a:solidFill>
                  <a:schemeClr val="bg1"/>
                </a:solidFill>
              </a:rPr>
              <a:t>8</a:t>
            </a:r>
            <a:r>
              <a:rPr lang="ru-RU" sz="800" b="1" baseline="0" dirty="0">
                <a:solidFill>
                  <a:schemeClr val="bg1"/>
                </a:solidFill>
              </a:rPr>
              <a:t> </a:t>
            </a:r>
            <a:r>
              <a:rPr lang="ru-RU" sz="800" b="1" baseline="0" dirty="0" err="1">
                <a:solidFill>
                  <a:schemeClr val="bg1"/>
                </a:solidFill>
              </a:rPr>
              <a:t>пт</a:t>
            </a:r>
            <a:endParaRPr lang="ru-RU" sz="800" b="1" baseline="0" dirty="0">
              <a:solidFill>
                <a:schemeClr val="bg1"/>
              </a:solidFill>
            </a:endParaRPr>
          </a:p>
          <a:p>
            <a:pPr marL="266698" lvl="4" indent="-88899" algn="l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aseline="0" dirty="0">
                <a:solidFill>
                  <a:schemeClr val="bg1"/>
                </a:solidFill>
              </a:rPr>
              <a:t>Используйте на слайде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="1" baseline="0" dirty="0">
                <a:solidFill>
                  <a:schemeClr val="bg1"/>
                </a:solidFill>
              </a:rPr>
              <a:t>не более 3 размеров шрифтов</a:t>
            </a:r>
            <a:endParaRPr lang="en-US" sz="800" b="1" baseline="0" dirty="0">
              <a:solidFill>
                <a:schemeClr val="bg1"/>
              </a:solidFill>
            </a:endParaRPr>
          </a:p>
          <a:p>
            <a:pPr marL="182561" indent="-182561" algn="l" defTabSz="779158" rtl="0" eaLnBrk="1" latinLnBrk="0" hangingPunct="1">
              <a:spcBef>
                <a:spcPts val="300"/>
              </a:spcBef>
              <a:spcAft>
                <a:spcPts val="200"/>
              </a:spcAft>
              <a:buFont typeface="+mj-lt"/>
              <a:buAutoNum type="arabicPeriod"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ДИАГРАММЫ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единый стиль оформления диаграмм</a:t>
            </a:r>
          </a:p>
          <a:p>
            <a:pPr marL="266698" lvl="1" indent="-79375" algn="l" defTabSz="779158" rtl="0" eaLnBrk="1" latinLnBrk="0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шрифты одинакового размера в</a:t>
            </a:r>
            <a:r>
              <a:rPr lang="ru-RU" sz="800" b="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диаграммах, располагающихся на одном слайде</a:t>
            </a:r>
          </a:p>
          <a:p>
            <a:pPr marL="266698" lvl="1" indent="-79375" algn="l" defTabSz="779158" rtl="0" eaLnBrk="1" latinLnBrk="0" hangingPunct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На одном слайде – не более 4 диаграмм</a:t>
            </a: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ИКОНКИ</a:t>
            </a:r>
          </a:p>
          <a:p>
            <a:pPr marL="266698" marR="0" lvl="1" indent="-84138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dirty="0">
                <a:solidFill>
                  <a:schemeClr val="bg1"/>
                </a:solidFill>
              </a:rPr>
              <a:t>Выбирайте оформление</a:t>
            </a:r>
            <a:r>
              <a:rPr lang="ru-RU" sz="800" baseline="0" dirty="0">
                <a:solidFill>
                  <a:schemeClr val="bg1"/>
                </a:solidFill>
              </a:rPr>
              <a:t>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иконок </a:t>
            </a:r>
            <a:r>
              <a:rPr lang="ru-RU" sz="800" dirty="0">
                <a:solidFill>
                  <a:schemeClr val="bg1"/>
                </a:solidFill>
              </a:rPr>
              <a:t>в</a:t>
            </a:r>
            <a:r>
              <a:rPr lang="ru-RU" sz="800" baseline="0" dirty="0">
                <a:solidFill>
                  <a:schemeClr val="bg1"/>
                </a:solidFill>
              </a:rPr>
              <a:t> едином стиле</a:t>
            </a: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ru-RU" sz="800" b="1" dirty="0">
                <a:solidFill>
                  <a:schemeClr val="bg1"/>
                </a:solidFill>
              </a:rPr>
              <a:t>ИЗОБРАЖЕНИЯ</a:t>
            </a:r>
          </a:p>
          <a:p>
            <a:pPr marL="266698" lvl="1" indent="-84138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Нельзя</a:t>
            </a:r>
            <a:r>
              <a:rPr lang="ru-RU" sz="800" baseline="0" dirty="0">
                <a:solidFill>
                  <a:schemeClr val="bg1"/>
                </a:solidFill>
              </a:rPr>
              <a:t> искажать пропорции</a:t>
            </a:r>
          </a:p>
          <a:p>
            <a:pPr marL="266698" lvl="1" indent="-84138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800" dirty="0">
                <a:solidFill>
                  <a:schemeClr val="bg1"/>
                </a:solidFill>
              </a:rPr>
              <a:t>Рекомендуемое разрешение</a:t>
            </a:r>
            <a:r>
              <a:rPr lang="ru-RU" sz="800" baseline="0" dirty="0">
                <a:solidFill>
                  <a:schemeClr val="bg1"/>
                </a:solidFill>
              </a:rPr>
              <a:t> – </a:t>
            </a:r>
            <a:br>
              <a:rPr lang="ru-RU" sz="800" baseline="0" dirty="0">
                <a:solidFill>
                  <a:schemeClr val="bg1"/>
                </a:solidFill>
              </a:rPr>
            </a:br>
            <a:r>
              <a:rPr lang="ru-RU" sz="800" baseline="0" dirty="0">
                <a:solidFill>
                  <a:schemeClr val="bg1"/>
                </a:solidFill>
              </a:rPr>
              <a:t>не более 150 пикселей на дюйм</a:t>
            </a:r>
            <a:endParaRPr lang="ru-RU" sz="800" b="1" dirty="0">
              <a:solidFill>
                <a:schemeClr val="bg1"/>
              </a:solidFill>
            </a:endParaRPr>
          </a:p>
          <a:p>
            <a:pPr marL="182561" marR="0" lvl="0" indent="-182561" algn="l" defTabSz="779158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ru-RU" sz="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ОБЩИЕ РЕКОМЕНДАЦИИ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Скажите «нет» презентациям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с большим количеством текста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Используйте простые схемы </a:t>
            </a:r>
            <a:b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и графику</a:t>
            </a:r>
          </a:p>
          <a:p>
            <a:pPr marL="266698" marR="0" lvl="1" indent="-92075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ru-RU" sz="8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Делайте слайды лаконичными</a:t>
            </a:r>
          </a:p>
          <a:p>
            <a:pPr marL="572142" marR="0" lvl="1" indent="-182561" algn="l" defTabSz="7791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ru-RU" sz="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7" name="Прямоугольник 66"/>
          <p:cNvSpPr/>
          <p:nvPr/>
        </p:nvSpPr>
        <p:spPr>
          <a:xfrm>
            <a:off x="9249089" y="68324"/>
            <a:ext cx="377590" cy="436959"/>
          </a:xfrm>
          <a:prstGeom prst="rect">
            <a:avLst/>
          </a:prstGeom>
          <a:solidFill>
            <a:srgbClr val="008C95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9249089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69" name="Прямоугольник 68"/>
          <p:cNvSpPr/>
          <p:nvPr/>
        </p:nvSpPr>
        <p:spPr>
          <a:xfrm>
            <a:off x="9249089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0" name="Прямоугольник 69"/>
          <p:cNvSpPr/>
          <p:nvPr/>
        </p:nvSpPr>
        <p:spPr>
          <a:xfrm>
            <a:off x="9249089" y="3367557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1" name="Прямоугольник 70"/>
          <p:cNvSpPr/>
          <p:nvPr/>
        </p:nvSpPr>
        <p:spPr>
          <a:xfrm>
            <a:off x="9249089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72" name="Прямоугольник 71"/>
          <p:cNvSpPr/>
          <p:nvPr/>
        </p:nvSpPr>
        <p:spPr>
          <a:xfrm>
            <a:off x="9249089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73" name="Прямоугольник 72"/>
          <p:cNvSpPr/>
          <p:nvPr/>
        </p:nvSpPr>
        <p:spPr>
          <a:xfrm>
            <a:off x="9249089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74" name="Прямоугольник 73"/>
          <p:cNvSpPr/>
          <p:nvPr/>
        </p:nvSpPr>
        <p:spPr>
          <a:xfrm>
            <a:off x="9249089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75" name="Прямоугольник 74"/>
          <p:cNvSpPr/>
          <p:nvPr/>
        </p:nvSpPr>
        <p:spPr>
          <a:xfrm>
            <a:off x="9249089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76" name="Прямоугольник 75"/>
          <p:cNvSpPr/>
          <p:nvPr/>
        </p:nvSpPr>
        <p:spPr>
          <a:xfrm>
            <a:off x="9249089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77" name="Прямоугольник 76"/>
          <p:cNvSpPr/>
          <p:nvPr/>
        </p:nvSpPr>
        <p:spPr>
          <a:xfrm>
            <a:off x="9249091" y="942241"/>
            <a:ext cx="377590" cy="438150"/>
          </a:xfrm>
          <a:prstGeom prst="rect">
            <a:avLst/>
          </a:prstGeom>
          <a:solidFill>
            <a:srgbClr val="D0D0D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78" name="Прямоугольник 77"/>
          <p:cNvSpPr/>
          <p:nvPr/>
        </p:nvSpPr>
        <p:spPr>
          <a:xfrm>
            <a:off x="9249091" y="505284"/>
            <a:ext cx="377590" cy="436960"/>
          </a:xfrm>
          <a:prstGeom prst="rect">
            <a:avLst/>
          </a:prstGeom>
          <a:solidFill>
            <a:srgbClr val="99CC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79" name="Прямоугольник 78"/>
          <p:cNvSpPr/>
          <p:nvPr/>
        </p:nvSpPr>
        <p:spPr>
          <a:xfrm>
            <a:off x="9249091" y="3367560"/>
            <a:ext cx="377590" cy="436960"/>
          </a:xfrm>
          <a:prstGeom prst="rect">
            <a:avLst/>
          </a:prstGeom>
          <a:solidFill>
            <a:srgbClr val="E5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0" name="Прямоугольник 79"/>
          <p:cNvSpPr/>
          <p:nvPr/>
        </p:nvSpPr>
        <p:spPr>
          <a:xfrm>
            <a:off x="9249091" y="1623279"/>
            <a:ext cx="377590" cy="438150"/>
          </a:xfrm>
          <a:prstGeom prst="rect">
            <a:avLst/>
          </a:prstGeom>
          <a:solidFill>
            <a:srgbClr val="F2F2F2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81" name="Прямоугольник 80"/>
          <p:cNvSpPr/>
          <p:nvPr/>
        </p:nvSpPr>
        <p:spPr>
          <a:xfrm>
            <a:off x="9249091" y="2056667"/>
            <a:ext cx="377590" cy="436959"/>
          </a:xfrm>
          <a:prstGeom prst="rect">
            <a:avLst/>
          </a:prstGeom>
          <a:solidFill>
            <a:srgbClr val="B2D2D8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82" name="Прямоугольник 81"/>
          <p:cNvSpPr/>
          <p:nvPr/>
        </p:nvSpPr>
        <p:spPr>
          <a:xfrm>
            <a:off x="9249091" y="2493630"/>
            <a:ext cx="377590" cy="436960"/>
          </a:xfrm>
          <a:prstGeom prst="rect">
            <a:avLst/>
          </a:prstGeom>
          <a:solidFill>
            <a:srgbClr val="FFC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9249091" y="2930588"/>
            <a:ext cx="377590" cy="436959"/>
          </a:xfrm>
          <a:prstGeom prst="rect">
            <a:avLst/>
          </a:prstGeom>
          <a:solidFill>
            <a:srgbClr val="C0000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84" name="Прямоугольник 83"/>
          <p:cNvSpPr/>
          <p:nvPr/>
        </p:nvSpPr>
        <p:spPr>
          <a:xfrm>
            <a:off x="9249091" y="3804504"/>
            <a:ext cx="377590" cy="438150"/>
          </a:xfrm>
          <a:prstGeom prst="rect">
            <a:avLst/>
          </a:prstGeom>
          <a:solidFill>
            <a:srgbClr val="808080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85" name="Прямоугольник 84"/>
          <p:cNvSpPr/>
          <p:nvPr/>
        </p:nvSpPr>
        <p:spPr>
          <a:xfrm>
            <a:off x="9249091" y="4242654"/>
            <a:ext cx="377590" cy="438150"/>
          </a:xfrm>
          <a:prstGeom prst="rect">
            <a:avLst/>
          </a:prstGeom>
          <a:solidFill>
            <a:srgbClr val="F58A1F"/>
          </a:solidFill>
          <a:ln w="3175"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cxnSp>
        <p:nvCxnSpPr>
          <p:cNvPr id="86" name="Прямая соединительная линия 85"/>
          <p:cNvCxnSpPr/>
          <p:nvPr/>
        </p:nvCxnSpPr>
        <p:spPr bwMode="auto">
          <a:xfrm>
            <a:off x="9746099" y="444500"/>
            <a:ext cx="2051050" cy="0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302217" y="898072"/>
            <a:ext cx="8506117" cy="1298132"/>
          </a:xfr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>
              <a:spcBef>
                <a:spcPts val="0"/>
              </a:spcBef>
              <a:defRPr kumimoji="0" lang="ru-RU" sz="3200" b="0" i="0" u="none" strike="noStrike" kern="1200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  <a:ea typeface="+mn-ea"/>
                <a:cs typeface="+mn-cs"/>
              </a:defRPr>
            </a:lvl1pPr>
          </a:lstStyle>
          <a:p>
            <a:pPr marL="0" marR="0" lvl="0" indent="0" defTabSz="914395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ru-RU" dirty="0"/>
              <a:t>Название презентации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 bwMode="auto">
          <a:xfrm>
            <a:off x="393539" y="2278556"/>
            <a:ext cx="0" cy="6969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Прямая соединительная линия 38"/>
          <p:cNvCxnSpPr/>
          <p:nvPr/>
        </p:nvCxnSpPr>
        <p:spPr bwMode="auto">
          <a:xfrm>
            <a:off x="5203902" y="2278556"/>
            <a:ext cx="0" cy="69696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476184" y="2225922"/>
            <a:ext cx="4644059" cy="774322"/>
          </a:xfrm>
          <a:prstGeom prst="rect">
            <a:avLst/>
          </a:prstGeom>
        </p:spPr>
        <p:txBody>
          <a:bodyPr tIns="3600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4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5287562" y="2225922"/>
            <a:ext cx="3520772" cy="774322"/>
          </a:xfrm>
          <a:prstGeom prst="rect">
            <a:avLst/>
          </a:prstGeom>
        </p:spPr>
        <p:txBody>
          <a:bodyPr tIns="36000"/>
          <a:lstStyle>
            <a:lvl1pPr>
              <a:spcBef>
                <a:spcPts val="0"/>
              </a:spcBef>
              <a:spcAft>
                <a:spcPts val="0"/>
              </a:spcAft>
              <a:defRPr sz="12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8" y="366765"/>
            <a:ext cx="876123" cy="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0425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нано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37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3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9975802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Титульный - ООО «СИБУР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3924000" y="2886137"/>
            <a:ext cx="4945680" cy="774322"/>
          </a:xfrm>
          <a:prstGeom prst="rect">
            <a:avLst/>
          </a:prstGeom>
        </p:spPr>
        <p:txBody>
          <a:bodyPr tIns="0" rIns="0" bIns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89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87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83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78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74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70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16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</a:t>
            </a:r>
            <a:br>
              <a:rPr lang="ru-RU" dirty="0"/>
            </a:br>
            <a:r>
              <a:rPr lang="ru-RU" dirty="0"/>
              <a:t>Должность</a:t>
            </a:r>
            <a:br>
              <a:rPr lang="ru-RU" dirty="0"/>
            </a:br>
            <a:r>
              <a:rPr lang="ru-RU" dirty="0"/>
              <a:t>Компания / функция / направление</a:t>
            </a:r>
          </a:p>
        </p:txBody>
      </p:sp>
      <p:sp>
        <p:nvSpPr>
          <p:cNvPr id="40" name="Текст 13"/>
          <p:cNvSpPr>
            <a:spLocks noGrp="1"/>
          </p:cNvSpPr>
          <p:nvPr>
            <p:ph type="body" sz="quarter" idx="19" hasCustomPrompt="1"/>
          </p:nvPr>
        </p:nvSpPr>
        <p:spPr>
          <a:xfrm>
            <a:off x="3924002" y="3895792"/>
            <a:ext cx="4939160" cy="511261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sz="10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r>
              <a:rPr lang="ru-RU" dirty="0"/>
              <a:t>Название мероприятия</a:t>
            </a:r>
            <a:br>
              <a:rPr lang="ru-RU" dirty="0"/>
            </a:br>
            <a:r>
              <a:rPr lang="ru-RU" dirty="0"/>
              <a:t>Дата проведения</a:t>
            </a:r>
          </a:p>
        </p:txBody>
      </p:sp>
      <p:sp>
        <p:nvSpPr>
          <p:cNvPr id="4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924000" y="1158013"/>
            <a:ext cx="4960596" cy="14709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 b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Название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292875350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Большое фото снизу + текст в 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05800" y="1267482"/>
            <a:ext cx="2750196" cy="185671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1267482"/>
            <a:ext cx="2750196" cy="185671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56000" y="1267482"/>
            <a:ext cx="2750196" cy="185671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50596" cy="5292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4" name="Рисунок 1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3124200"/>
            <a:ext cx="9144000" cy="20193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0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1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3185333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  <p:sp>
        <p:nvSpPr>
          <p:cNvPr id="15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6115067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3472388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раздела + заголовки +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22" name="Слайд think-cell" r:id="rId4" imgW="270" imgH="270" progId="TCLayout.ActiveDocument.1">
                  <p:embed/>
                </p:oleObj>
              </mc:Choice>
              <mc:Fallback>
                <p:oleObj name="Слайд think-cell" r:id="rId4" imgW="270" imgH="270" progId="TCLayout.ActiveDocument.1">
                  <p:embed/>
                  <p:pic>
                    <p:nvPicPr>
                      <p:cNvPr id="5" name="Объект 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Заголовок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2" name="Дата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1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205799" y="1218109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3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156000" y="1218109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588" y="843281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3205799" y="843281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9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6156000" y="843281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0" name="Текст 2"/>
          <p:cNvSpPr>
            <a:spLocks noGrp="1"/>
          </p:cNvSpPr>
          <p:nvPr>
            <p:ph type="body" idx="24" hasCustomPrompt="1"/>
          </p:nvPr>
        </p:nvSpPr>
        <p:spPr>
          <a:xfrm>
            <a:off x="255599" y="1218109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1708984"/>
            <a:ext cx="2750196" cy="29492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05799" y="1708984"/>
            <a:ext cx="2750196" cy="29492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56000" y="1708984"/>
            <a:ext cx="2750196" cy="29492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167943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диаграммы с комментари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3300700"/>
            <a:ext cx="2775758" cy="135757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85333" y="3300700"/>
            <a:ext cx="2775758" cy="135757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14705" y="3300700"/>
            <a:ext cx="2775758" cy="135757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Диаграмма 13"/>
          <p:cNvSpPr>
            <a:spLocks noGrp="1"/>
          </p:cNvSpPr>
          <p:nvPr>
            <p:ph type="chart" sz="quarter" idx="18" hasCustomPrompt="1"/>
          </p:nvPr>
        </p:nvSpPr>
        <p:spPr>
          <a:xfrm>
            <a:off x="255589" y="1309689"/>
            <a:ext cx="2777171" cy="1897024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5" name="Диаграмма 13"/>
          <p:cNvSpPr>
            <a:spLocks noGrp="1"/>
          </p:cNvSpPr>
          <p:nvPr>
            <p:ph type="chart" sz="quarter" idx="19" hasCustomPrompt="1"/>
          </p:nvPr>
        </p:nvSpPr>
        <p:spPr>
          <a:xfrm>
            <a:off x="3185333" y="1309689"/>
            <a:ext cx="2777171" cy="1897024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255599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7" name="Текст 2"/>
          <p:cNvSpPr>
            <a:spLocks noGrp="1"/>
          </p:cNvSpPr>
          <p:nvPr>
            <p:ph type="body" idx="20" hasCustomPrompt="1"/>
          </p:nvPr>
        </p:nvSpPr>
        <p:spPr>
          <a:xfrm>
            <a:off x="3185333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  <p:sp>
        <p:nvSpPr>
          <p:cNvPr id="13" name="Диаграмма 13"/>
          <p:cNvSpPr>
            <a:spLocks noGrp="1"/>
          </p:cNvSpPr>
          <p:nvPr>
            <p:ph type="chart" sz="quarter" idx="22" hasCustomPrompt="1"/>
          </p:nvPr>
        </p:nvSpPr>
        <p:spPr>
          <a:xfrm>
            <a:off x="6114705" y="1309689"/>
            <a:ext cx="2777171" cy="1897024"/>
          </a:xfrm>
        </p:spPr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23" hasCustomPrompt="1"/>
          </p:nvPr>
        </p:nvSpPr>
        <p:spPr>
          <a:xfrm>
            <a:off x="6115067" y="818732"/>
            <a:ext cx="2776933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Название диаграммы</a:t>
            </a:r>
          </a:p>
        </p:txBody>
      </p:sp>
    </p:spTree>
    <p:extLst>
      <p:ext uri="{BB962C8B-B14F-4D97-AF65-F5344CB8AC3E}">
        <p14:creationId xmlns:p14="http://schemas.microsoft.com/office/powerpoint/2010/main" val="185121251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+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9" hasCustomPrompt="1"/>
          </p:nvPr>
        </p:nvSpPr>
        <p:spPr>
          <a:xfrm>
            <a:off x="255588" y="1332000"/>
            <a:ext cx="2735262" cy="16272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4" name="Рисунок 12"/>
          <p:cNvSpPr>
            <a:spLocks noGrp="1"/>
          </p:cNvSpPr>
          <p:nvPr>
            <p:ph type="pic" sz="quarter" idx="20" hasCustomPrompt="1"/>
          </p:nvPr>
        </p:nvSpPr>
        <p:spPr>
          <a:xfrm>
            <a:off x="3206538" y="1332000"/>
            <a:ext cx="2735262" cy="16272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2"/>
          <p:cNvSpPr>
            <a:spLocks noGrp="1"/>
          </p:cNvSpPr>
          <p:nvPr>
            <p:ph type="pic" sz="quarter" idx="21" hasCustomPrompt="1"/>
          </p:nvPr>
        </p:nvSpPr>
        <p:spPr>
          <a:xfrm>
            <a:off x="6156738" y="1332000"/>
            <a:ext cx="2735262" cy="16272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2968184"/>
            <a:ext cx="2750196" cy="16900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05799" y="2968184"/>
            <a:ext cx="2750196" cy="16900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56000" y="2968184"/>
            <a:ext cx="2750196" cy="1690094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205799" y="84080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156000" y="84080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24" hasCustomPrompt="1"/>
          </p:nvPr>
        </p:nvSpPr>
        <p:spPr>
          <a:xfrm>
            <a:off x="255599" y="840808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7273144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Шесть булли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320072"/>
            <a:ext cx="2750196" cy="13982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205799" y="1320072"/>
            <a:ext cx="2750196" cy="13982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156000" y="1320072"/>
            <a:ext cx="2750196" cy="1398293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3293109"/>
            <a:ext cx="2750196" cy="13651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05799" y="3293109"/>
            <a:ext cx="2750196" cy="13651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56000" y="3293109"/>
            <a:ext cx="2750196" cy="1365168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8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205799" y="281338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156000" y="2813388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24" hasCustomPrompt="1"/>
          </p:nvPr>
        </p:nvSpPr>
        <p:spPr>
          <a:xfrm>
            <a:off x="255599" y="2813388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1" name="Текст 2"/>
          <p:cNvSpPr>
            <a:spLocks noGrp="1"/>
          </p:cNvSpPr>
          <p:nvPr>
            <p:ph type="body" idx="38" hasCustomPrompt="1"/>
          </p:nvPr>
        </p:nvSpPr>
        <p:spPr>
          <a:xfrm>
            <a:off x="3205799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2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6156000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55599" y="828762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130333718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Шесть буллитов + ик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55600" y="1211896"/>
            <a:ext cx="2750196" cy="1506470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205799" y="1211896"/>
            <a:ext cx="2750196" cy="1506470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156000" y="1211896"/>
            <a:ext cx="2750196" cy="1506470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255600" y="3187495"/>
            <a:ext cx="2750196" cy="1470782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05799" y="3187495"/>
            <a:ext cx="2750196" cy="1470782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A9423FA0-E55A-4DA4-9315-C648399DFB4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56000" y="3187495"/>
            <a:ext cx="2750196" cy="1470782"/>
          </a:xfrm>
        </p:spPr>
        <p:txBody>
          <a:bodyPr/>
          <a:lstStyle>
            <a:lvl1pPr>
              <a:defRPr lang="en-US" sz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8900" indent="-88900">
              <a:defRPr lang="en-US" sz="10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6700" indent="-87313">
              <a:defRPr lang="en-US" sz="1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0850" indent="-90488">
              <a:defRPr lang="en-US" sz="9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27063" indent="-87313">
              <a:defRPr lang="ru-RU" sz="8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2" name="Рисунок 14"/>
          <p:cNvSpPr>
            <a:spLocks noGrp="1"/>
          </p:cNvSpPr>
          <p:nvPr>
            <p:ph type="pic" sz="quarter" idx="21" hasCustomPrompt="1"/>
          </p:nvPr>
        </p:nvSpPr>
        <p:spPr>
          <a:xfrm>
            <a:off x="255600" y="82988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3" name="Рисунок 14"/>
          <p:cNvSpPr>
            <a:spLocks noGrp="1"/>
          </p:cNvSpPr>
          <p:nvPr>
            <p:ph type="pic" sz="quarter" idx="22" hasCustomPrompt="1"/>
          </p:nvPr>
        </p:nvSpPr>
        <p:spPr>
          <a:xfrm>
            <a:off x="255600" y="280314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4" name="Рисунок 14"/>
          <p:cNvSpPr>
            <a:spLocks noGrp="1"/>
          </p:cNvSpPr>
          <p:nvPr>
            <p:ph type="pic" sz="quarter" idx="23" hasCustomPrompt="1"/>
          </p:nvPr>
        </p:nvSpPr>
        <p:spPr>
          <a:xfrm>
            <a:off x="3205800" y="82988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5" name="Рисунок 14"/>
          <p:cNvSpPr>
            <a:spLocks noGrp="1"/>
          </p:cNvSpPr>
          <p:nvPr>
            <p:ph type="pic" sz="quarter" idx="24" hasCustomPrompt="1"/>
          </p:nvPr>
        </p:nvSpPr>
        <p:spPr>
          <a:xfrm>
            <a:off x="3205800" y="280314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6" name="Рисунок 14"/>
          <p:cNvSpPr>
            <a:spLocks noGrp="1"/>
          </p:cNvSpPr>
          <p:nvPr>
            <p:ph type="pic" sz="quarter" idx="25" hasCustomPrompt="1"/>
          </p:nvPr>
        </p:nvSpPr>
        <p:spPr>
          <a:xfrm>
            <a:off x="6156000" y="829882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7" name="Рисунок 14"/>
          <p:cNvSpPr>
            <a:spLocks noGrp="1"/>
          </p:cNvSpPr>
          <p:nvPr>
            <p:ph type="pic" sz="quarter" idx="26" hasCustomPrompt="1"/>
          </p:nvPr>
        </p:nvSpPr>
        <p:spPr>
          <a:xfrm>
            <a:off x="6156000" y="2803145"/>
            <a:ext cx="360000" cy="3600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 dirty="0"/>
              <a:t> </a:t>
            </a:r>
            <a:endParaRPr lang="ru-RU" dirty="0"/>
          </a:p>
        </p:txBody>
      </p:sp>
      <p:sp>
        <p:nvSpPr>
          <p:cNvPr id="18" name="Текст 2"/>
          <p:cNvSpPr>
            <a:spLocks noGrp="1"/>
          </p:cNvSpPr>
          <p:nvPr>
            <p:ph type="body" idx="17" hasCustomPrompt="1"/>
          </p:nvPr>
        </p:nvSpPr>
        <p:spPr>
          <a:xfrm>
            <a:off x="3652199" y="2802874"/>
            <a:ext cx="2289600" cy="384622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8" hasCustomPrompt="1"/>
          </p:nvPr>
        </p:nvSpPr>
        <p:spPr>
          <a:xfrm>
            <a:off x="6602400" y="2802874"/>
            <a:ext cx="2289600" cy="384622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0" name="Текст 2"/>
          <p:cNvSpPr>
            <a:spLocks noGrp="1"/>
          </p:cNvSpPr>
          <p:nvPr>
            <p:ph type="body" idx="38" hasCustomPrompt="1"/>
          </p:nvPr>
        </p:nvSpPr>
        <p:spPr>
          <a:xfrm>
            <a:off x="703761" y="2802874"/>
            <a:ext cx="2298639" cy="384622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7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3652199" y="828198"/>
            <a:ext cx="2289600" cy="38369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8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6602400" y="828198"/>
            <a:ext cx="2289600" cy="38369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9" name="Текст 2"/>
          <p:cNvSpPr>
            <a:spLocks noGrp="1"/>
          </p:cNvSpPr>
          <p:nvPr>
            <p:ph type="body" idx="41" hasCustomPrompt="1"/>
          </p:nvPr>
        </p:nvSpPr>
        <p:spPr>
          <a:xfrm>
            <a:off x="703761" y="828198"/>
            <a:ext cx="2298639" cy="383698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</p:spTree>
    <p:extLst>
      <p:ext uri="{BB962C8B-B14F-4D97-AF65-F5344CB8AC3E}">
        <p14:creationId xmlns:p14="http://schemas.microsoft.com/office/powerpoint/2010/main" val="96144433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3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46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818733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18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2821762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30"/>
          </p:nvPr>
        </p:nvSpPr>
        <p:spPr>
          <a:xfrm>
            <a:off x="3205799" y="818733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0" name="Content Placeholder 6"/>
          <p:cNvSpPr>
            <a:spLocks noGrp="1"/>
          </p:cNvSpPr>
          <p:nvPr>
            <p:ph sz="quarter" idx="31"/>
          </p:nvPr>
        </p:nvSpPr>
        <p:spPr>
          <a:xfrm>
            <a:off x="3205799" y="2821762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38"/>
          </p:nvPr>
        </p:nvSpPr>
        <p:spPr>
          <a:xfrm>
            <a:off x="6156000" y="818733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6" name="Content Placeholder 6"/>
          <p:cNvSpPr>
            <a:spLocks noGrp="1"/>
          </p:cNvSpPr>
          <p:nvPr>
            <p:ph sz="quarter" idx="39"/>
          </p:nvPr>
        </p:nvSpPr>
        <p:spPr>
          <a:xfrm>
            <a:off x="6156000" y="2821762"/>
            <a:ext cx="2765975" cy="1881717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00749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Универсальная сетка 3х2 с заголовками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70" name="Слайд think-cell" r:id="rId5" imgW="530" imgH="531" progId="TCLayout.ActiveDocument.1">
                  <p:embed/>
                </p:oleObj>
              </mc:Choice>
              <mc:Fallback>
                <p:oleObj name="Слайд think-cell" r:id="rId5" imgW="530" imgH="531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algn="r"/>
            <a:r>
              <a:rPr lang="en-US"/>
              <a:t>23.06.2020</a:t>
            </a:r>
            <a:endParaRPr lang="ru-RU"/>
          </a:p>
        </p:txBody>
      </p:sp>
      <p:sp>
        <p:nvSpPr>
          <p:cNvPr id="22" name="Текст 2"/>
          <p:cNvSpPr>
            <a:spLocks noGrp="1"/>
          </p:cNvSpPr>
          <p:nvPr>
            <p:ph type="body" idx="38" hasCustomPrompt="1"/>
          </p:nvPr>
        </p:nvSpPr>
        <p:spPr>
          <a:xfrm>
            <a:off x="3205799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3" name="Текст 2"/>
          <p:cNvSpPr>
            <a:spLocks noGrp="1"/>
          </p:cNvSpPr>
          <p:nvPr>
            <p:ph type="body" idx="39" hasCustomPrompt="1"/>
          </p:nvPr>
        </p:nvSpPr>
        <p:spPr>
          <a:xfrm>
            <a:off x="6156000" y="828762"/>
            <a:ext cx="2736000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4" name="Текст 2"/>
          <p:cNvSpPr>
            <a:spLocks noGrp="1"/>
          </p:cNvSpPr>
          <p:nvPr>
            <p:ph type="body" idx="40" hasCustomPrompt="1"/>
          </p:nvPr>
        </p:nvSpPr>
        <p:spPr>
          <a:xfrm>
            <a:off x="255599" y="828762"/>
            <a:ext cx="2746801" cy="448751"/>
          </a:xfrm>
        </p:spPr>
        <p:txBody>
          <a:bodyPr anchor="t"/>
          <a:lstStyle>
            <a:lvl1pPr marL="0" indent="0">
              <a:buNone/>
              <a:defRPr sz="1200" b="0" cap="all" baseline="0">
                <a:solidFill>
                  <a:schemeClr val="accent1"/>
                </a:solidFill>
              </a:defRPr>
            </a:lvl1pPr>
            <a:lvl2pPr marL="389512" indent="0">
              <a:buNone/>
              <a:defRPr sz="1700" b="1"/>
            </a:lvl2pPr>
            <a:lvl3pPr marL="779025" indent="0">
              <a:buNone/>
              <a:defRPr sz="1500" b="1"/>
            </a:lvl3pPr>
            <a:lvl4pPr marL="1168538" indent="0">
              <a:buNone/>
              <a:defRPr sz="1400" b="1"/>
            </a:lvl4pPr>
            <a:lvl5pPr marL="1558051" indent="0">
              <a:buNone/>
              <a:defRPr sz="1400" b="1"/>
            </a:lvl5pPr>
            <a:lvl6pPr marL="1947563" indent="0">
              <a:buNone/>
              <a:defRPr sz="1400" b="1"/>
            </a:lvl6pPr>
            <a:lvl7pPr marL="2337078" indent="0">
              <a:buNone/>
              <a:defRPr sz="1400" b="1"/>
            </a:lvl7pPr>
            <a:lvl8pPr marL="2726589" indent="0">
              <a:buNone/>
              <a:defRPr sz="1400" b="1"/>
            </a:lvl8pPr>
            <a:lvl9pPr marL="3116102" indent="0">
              <a:buNone/>
              <a:defRPr sz="1400" b="1"/>
            </a:lvl9pPr>
          </a:lstStyle>
          <a:p>
            <a:pPr lvl="0"/>
            <a:r>
              <a:rPr lang="ru-RU" dirty="0"/>
              <a:t>Заголовок буллита</a:t>
            </a:r>
          </a:p>
        </p:txBody>
      </p:sp>
      <p:sp>
        <p:nvSpPr>
          <p:cNvPr id="25" name="Content Placeholder 6"/>
          <p:cNvSpPr>
            <a:spLocks noGrp="1"/>
          </p:cNvSpPr>
          <p:nvPr>
            <p:ph sz="quarter" idx="28"/>
          </p:nvPr>
        </p:nvSpPr>
        <p:spPr>
          <a:xfrm>
            <a:off x="250825" y="127751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6" name="Content Placeholder 6"/>
          <p:cNvSpPr>
            <a:spLocks noGrp="1"/>
          </p:cNvSpPr>
          <p:nvPr>
            <p:ph sz="quarter" idx="29"/>
          </p:nvPr>
        </p:nvSpPr>
        <p:spPr>
          <a:xfrm>
            <a:off x="250825" y="301648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30"/>
          </p:nvPr>
        </p:nvSpPr>
        <p:spPr>
          <a:xfrm>
            <a:off x="3205799" y="127751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8" name="Content Placeholder 6"/>
          <p:cNvSpPr>
            <a:spLocks noGrp="1"/>
          </p:cNvSpPr>
          <p:nvPr>
            <p:ph sz="quarter" idx="31"/>
          </p:nvPr>
        </p:nvSpPr>
        <p:spPr>
          <a:xfrm>
            <a:off x="3205799" y="301648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9" name="Content Placeholder 6"/>
          <p:cNvSpPr>
            <a:spLocks noGrp="1"/>
          </p:cNvSpPr>
          <p:nvPr>
            <p:ph sz="quarter" idx="41"/>
          </p:nvPr>
        </p:nvSpPr>
        <p:spPr>
          <a:xfrm>
            <a:off x="6156000" y="127751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30" name="Content Placeholder 6"/>
          <p:cNvSpPr>
            <a:spLocks noGrp="1"/>
          </p:cNvSpPr>
          <p:nvPr>
            <p:ph sz="quarter" idx="42"/>
          </p:nvPr>
        </p:nvSpPr>
        <p:spPr>
          <a:xfrm>
            <a:off x="6156000" y="3016482"/>
            <a:ext cx="2765975" cy="1728000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08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oleObject" Target="../embeddings/oleObject42.bin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tags" Target="../tags/tag74.xml"/><Relationship Id="rId2" Type="http://schemas.openxmlformats.org/officeDocument/2006/relationships/slideLayout" Target="../slideLayouts/slideLayout80.xml"/><Relationship Id="rId16" Type="http://schemas.openxmlformats.org/officeDocument/2006/relationships/tags" Target="../tags/tag73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vmlDrawing" Target="../drawings/vmlDrawing42.v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vmlDrawing" Target="../drawings/vmlDrawing46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theme" Target="../theme/theme1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93.xml"/><Relationship Id="rId16" Type="http://schemas.openxmlformats.org/officeDocument/2006/relationships/oleObject" Target="../embeddings/oleObject46.bin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tags" Target="../tags/tag82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tags" Target="../tags/tag8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tags" Target="../tags/tag91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ags" Target="../tags/tag90.xml"/><Relationship Id="rId2" Type="http://schemas.openxmlformats.org/officeDocument/2006/relationships/slideLayout" Target="../slideLayouts/slideLayout10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vmlDrawing" Target="../drawings/vmlDrawing51.vml"/><Relationship Id="rId5" Type="http://schemas.openxmlformats.org/officeDocument/2006/relationships/slideLayout" Target="../slideLayouts/slideLayout107.xml"/><Relationship Id="rId15" Type="http://schemas.openxmlformats.org/officeDocument/2006/relationships/image" Target="../media/image1.emf"/><Relationship Id="rId10" Type="http://schemas.openxmlformats.org/officeDocument/2006/relationships/theme" Target="../theme/theme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oleObject" Target="../embeddings/oleObject51.bin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slideLayout" Target="../slideLayouts/slideLayout114.xml"/><Relationship Id="rId7" Type="http://schemas.openxmlformats.org/officeDocument/2006/relationships/tags" Target="../tags/tag102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vmlDrawing" Target="../drawings/vmlDrawing57.vml"/><Relationship Id="rId11" Type="http://schemas.openxmlformats.org/officeDocument/2006/relationships/image" Target="../media/image2.png"/><Relationship Id="rId5" Type="http://schemas.openxmlformats.org/officeDocument/2006/relationships/theme" Target="../theme/theme13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115.xml"/><Relationship Id="rId9" Type="http://schemas.openxmlformats.org/officeDocument/2006/relationships/oleObject" Target="../embeddings/oleObject57.bin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8.v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18.xml"/><Relationship Id="rId7" Type="http://schemas.openxmlformats.org/officeDocument/2006/relationships/theme" Target="../theme/theme14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oleObject" Target="../embeddings/oleObject58.bin"/><Relationship Id="rId5" Type="http://schemas.openxmlformats.org/officeDocument/2006/relationships/slideLayout" Target="../slideLayouts/slideLayout120.xml"/><Relationship Id="rId10" Type="http://schemas.openxmlformats.org/officeDocument/2006/relationships/tags" Target="../tags/tag105.xml"/><Relationship Id="rId4" Type="http://schemas.openxmlformats.org/officeDocument/2006/relationships/slideLayout" Target="../slideLayouts/slideLayout119.xml"/><Relationship Id="rId9" Type="http://schemas.openxmlformats.org/officeDocument/2006/relationships/tags" Target="../tags/tag10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vmlDrawing" Target="../drawings/vmlDrawing64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23.xml"/><Relationship Id="rId16" Type="http://schemas.openxmlformats.org/officeDocument/2006/relationships/oleObject" Target="../embeddings/oleObject64.bin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5" Type="http://schemas.openxmlformats.org/officeDocument/2006/relationships/tags" Target="../tags/tag114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tags" Target="../tags/tag11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ags" Target="../tags/tag12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ags" Target="../tags/tag121.xml"/><Relationship Id="rId2" Type="http://schemas.openxmlformats.org/officeDocument/2006/relationships/slideLayout" Target="../slideLayouts/slideLayout13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vmlDrawing" Target="../drawings/vmlDrawing68.vml"/><Relationship Id="rId5" Type="http://schemas.openxmlformats.org/officeDocument/2006/relationships/slideLayout" Target="../slideLayouts/slideLayout137.xml"/><Relationship Id="rId15" Type="http://schemas.openxmlformats.org/officeDocument/2006/relationships/image" Target="../media/image1.emf"/><Relationship Id="rId10" Type="http://schemas.openxmlformats.org/officeDocument/2006/relationships/theme" Target="../theme/theme16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oleObject" Target="../embeddings/oleObject68.bin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oleObject" Target="../embeddings/oleObject74.bin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tags" Target="../tags/tag134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tags" Target="../tags/tag133.xml"/><Relationship Id="rId5" Type="http://schemas.openxmlformats.org/officeDocument/2006/relationships/slideLayout" Target="../slideLayouts/slideLayout146.xml"/><Relationship Id="rId15" Type="http://schemas.openxmlformats.org/officeDocument/2006/relationships/image" Target="../media/image2.png"/><Relationship Id="rId10" Type="http://schemas.openxmlformats.org/officeDocument/2006/relationships/vmlDrawing" Target="../drawings/vmlDrawing74.vml"/><Relationship Id="rId4" Type="http://schemas.openxmlformats.org/officeDocument/2006/relationships/slideLayout" Target="../slideLayouts/slideLayout145.xml"/><Relationship Id="rId9" Type="http://schemas.openxmlformats.org/officeDocument/2006/relationships/theme" Target="../theme/theme17.xml"/><Relationship Id="rId14" Type="http://schemas.openxmlformats.org/officeDocument/2006/relationships/image" Target="../media/image1.emf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.xml"/><Relationship Id="rId13" Type="http://schemas.openxmlformats.org/officeDocument/2006/relationships/slideLayout" Target="../slideLayouts/slideLayout162.xml"/><Relationship Id="rId18" Type="http://schemas.openxmlformats.org/officeDocument/2006/relationships/oleObject" Target="../embeddings/oleObject80.bin"/><Relationship Id="rId3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tags" Target="../tags/tag143.xml"/><Relationship Id="rId2" Type="http://schemas.openxmlformats.org/officeDocument/2006/relationships/slideLayout" Target="../slideLayouts/slideLayout151.xml"/><Relationship Id="rId16" Type="http://schemas.openxmlformats.org/officeDocument/2006/relationships/tags" Target="../tags/tag142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5" Type="http://schemas.openxmlformats.org/officeDocument/2006/relationships/slideLayout" Target="../slideLayouts/slideLayout154.xml"/><Relationship Id="rId15" Type="http://schemas.openxmlformats.org/officeDocument/2006/relationships/vmlDrawing" Target="../drawings/vmlDrawing80.vml"/><Relationship Id="rId10" Type="http://schemas.openxmlformats.org/officeDocument/2006/relationships/slideLayout" Target="../slideLayouts/slideLayout159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vmlDrawing" Target="../drawings/vmlDrawing84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theme" Target="../theme/theme19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64.xml"/><Relationship Id="rId16" Type="http://schemas.openxmlformats.org/officeDocument/2006/relationships/oleObject" Target="../embeddings/oleObject84.bin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tags" Target="../tags/tag151.xml"/><Relationship Id="rId10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tags" Target="../tags/tag1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oleObject" Target="../embeddings/oleObject12.bin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ags" Target="../tags/tag21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ags" Target="../tags/tag20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png"/><Relationship Id="rId10" Type="http://schemas.openxmlformats.org/officeDocument/2006/relationships/vmlDrawing" Target="../drawings/vmlDrawing12.vml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Relationship Id="rId14" Type="http://schemas.openxmlformats.org/officeDocument/2006/relationships/image" Target="../media/image1.emf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0.v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76.xml"/><Relationship Id="rId7" Type="http://schemas.openxmlformats.org/officeDocument/2006/relationships/theme" Target="../theme/theme20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175.xm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1" Type="http://schemas.openxmlformats.org/officeDocument/2006/relationships/oleObject" Target="../embeddings/oleObject90.bin"/><Relationship Id="rId5" Type="http://schemas.openxmlformats.org/officeDocument/2006/relationships/slideLayout" Target="../slideLayouts/slideLayout178.xml"/><Relationship Id="rId10" Type="http://schemas.openxmlformats.org/officeDocument/2006/relationships/tags" Target="../tags/tag163.xml"/><Relationship Id="rId4" Type="http://schemas.openxmlformats.org/officeDocument/2006/relationships/slideLayout" Target="../slideLayouts/slideLayout177.xml"/><Relationship Id="rId9" Type="http://schemas.openxmlformats.org/officeDocument/2006/relationships/tags" Target="../tags/tag162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theme" Target="../theme/theme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ags" Target="../tags/tag30.xml"/><Relationship Id="rId5" Type="http://schemas.openxmlformats.org/officeDocument/2006/relationships/slideLayout" Target="../slideLayouts/slideLayout26.xml"/><Relationship Id="rId10" Type="http://schemas.openxmlformats.org/officeDocument/2006/relationships/tags" Target="../tags/tag29.xml"/><Relationship Id="rId4" Type="http://schemas.openxmlformats.org/officeDocument/2006/relationships/slideLayout" Target="../slideLayouts/slideLayout25.xml"/><Relationship Id="rId9" Type="http://schemas.openxmlformats.org/officeDocument/2006/relationships/vmlDrawing" Target="../drawings/vmlDrawing18.v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vmlDrawing" Target="../drawings/vmlDrawing19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30.xml"/><Relationship Id="rId16" Type="http://schemas.openxmlformats.org/officeDocument/2006/relationships/oleObject" Target="../embeddings/oleObject19.bin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ags" Target="../tags/tag3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tags" Target="../tags/tag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ags" Target="../tags/tag40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ags" Target="../tags/tag39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vmlDrawing" Target="../drawings/vmlDrawing23.v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emf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oleObject" Target="../embeddings/oleObject23.bin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ags" Target="../tags/tag49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ags" Target="../tags/tag48.xml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vmlDrawing" Target="../drawings/vmlDrawing28.v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1.emf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oleObject" Target="../embeddings/oleObject28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slideLayout" Target="../slideLayouts/slideLayout60.xml"/><Relationship Id="rId7" Type="http://schemas.openxmlformats.org/officeDocument/2006/relationships/tags" Target="../tags/tag60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vmlDrawing" Target="../drawings/vmlDrawing34.vml"/><Relationship Id="rId11" Type="http://schemas.openxmlformats.org/officeDocument/2006/relationships/image" Target="../media/image2.png"/><Relationship Id="rId5" Type="http://schemas.openxmlformats.org/officeDocument/2006/relationships/theme" Target="../theme/theme7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61.xml"/><Relationship Id="rId9" Type="http://schemas.openxmlformats.org/officeDocument/2006/relationships/oleObject" Target="../embeddings/oleObject34.bin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oleObject" Target="../embeddings/oleObject35.bin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ags" Target="../tags/tag6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tags" Target="../tags/tag6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2.png"/><Relationship Id="rId10" Type="http://schemas.openxmlformats.org/officeDocument/2006/relationships/vmlDrawing" Target="../drawings/vmlDrawing35.vml"/><Relationship Id="rId4" Type="http://schemas.openxmlformats.org/officeDocument/2006/relationships/slideLayout" Target="../slideLayouts/slideLayout65.xml"/><Relationship Id="rId9" Type="http://schemas.openxmlformats.org/officeDocument/2006/relationships/theme" Target="../theme/theme8.xml"/><Relationship Id="rId14" Type="http://schemas.openxmlformats.org/officeDocument/2006/relationships/image" Target="../media/image1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tags" Target="../tags/tag7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tags" Target="../tags/tag71.xml"/><Relationship Id="rId2" Type="http://schemas.openxmlformats.org/officeDocument/2006/relationships/slideLayout" Target="../slideLayouts/slideLayout7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vmlDrawing" Target="../drawings/vmlDrawing41.vml"/><Relationship Id="rId5" Type="http://schemas.openxmlformats.org/officeDocument/2006/relationships/slideLayout" Target="../slideLayouts/slideLayout74.xml"/><Relationship Id="rId15" Type="http://schemas.openxmlformats.org/officeDocument/2006/relationships/image" Target="../media/image1.emf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oleObject" Target="../embeddings/oleObject4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802433045"/>
              </p:ext>
            </p:ext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55" name="Слайд think-cell" r:id="rId18" imgW="270" imgH="270" progId="TCLayout.ActiveDocument.1">
                  <p:embed/>
                </p:oleObj>
              </mc:Choice>
              <mc:Fallback>
                <p:oleObj name="Слайд think-cell" r:id="rId18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7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612720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4" r:id="rId1"/>
    <p:sldLayoutId id="2147484252" r:id="rId2"/>
    <p:sldLayoutId id="2147484225" r:id="rId3"/>
    <p:sldLayoutId id="2147484207" r:id="rId4"/>
    <p:sldLayoutId id="2147484290" r:id="rId5"/>
    <p:sldLayoutId id="2147484291" r:id="rId6"/>
    <p:sldLayoutId id="2147484205" r:id="rId7"/>
    <p:sldLayoutId id="2147484251" r:id="rId8"/>
    <p:sldLayoutId id="2147484206" r:id="rId9"/>
    <p:sldLayoutId id="2147484250" r:id="rId10"/>
    <p:sldLayoutId id="2147484228" r:id="rId11"/>
    <p:sldLayoutId id="2147484247" r:id="rId12"/>
    <p:sldLayoutId id="2147484245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02" name="Слайд think-cell" r:id="rId18" imgW="270" imgH="270" progId="TCLayout.ActiveDocument.1">
                  <p:embed/>
                </p:oleObj>
              </mc:Choice>
              <mc:Fallback>
                <p:oleObj name="Слайд think-cell" r:id="rId18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7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90794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7" r:id="rId1"/>
    <p:sldLayoutId id="2147484578" r:id="rId2"/>
    <p:sldLayoutId id="2147484579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  <p:sldLayoutId id="2147484586" r:id="rId10"/>
    <p:sldLayoutId id="2147484587" r:id="rId11"/>
    <p:sldLayoutId id="2147484613" r:id="rId12"/>
    <p:sldLayoutId id="2147484614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98" name="Слайд think-cell" r:id="rId16" imgW="270" imgH="270" progId="TCLayout.ActiveDocument.1">
                  <p:embed/>
                </p:oleObj>
              </mc:Choice>
              <mc:Fallback>
                <p:oleObj name="Слайд think-cell" r:id="rId16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5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321278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9" r:id="rId1"/>
    <p:sldLayoutId id="2147484590" r:id="rId2"/>
    <p:sldLayoutId id="2147484591" r:id="rId3"/>
    <p:sldLayoutId id="2147484592" r:id="rId4"/>
    <p:sldLayoutId id="2147484593" r:id="rId5"/>
    <p:sldLayoutId id="2147484594" r:id="rId6"/>
    <p:sldLayoutId id="2147484595" r:id="rId7"/>
    <p:sldLayoutId id="2147484596" r:id="rId8"/>
    <p:sldLayoutId id="2147484597" r:id="rId9"/>
    <p:sldLayoutId id="2147484615" r:id="rId10"/>
    <p:sldLayoutId id="214748461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8" name="Слайд think-cell" r:id="rId14" imgW="270" imgH="270" progId="TCLayout.ActiveDocument.1">
                  <p:embed/>
                </p:oleObj>
              </mc:Choice>
              <mc:Fallback>
                <p:oleObj name="Слайд think-cell" r:id="rId14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29587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9" r:id="rId1"/>
    <p:sldLayoutId id="2147484600" r:id="rId2"/>
    <p:sldLayoutId id="2147484601" r:id="rId3"/>
    <p:sldLayoutId id="2147484602" r:id="rId4"/>
    <p:sldLayoutId id="2147484603" r:id="rId5"/>
    <p:sldLayoutId id="2147484604" r:id="rId6"/>
    <p:sldLayoutId id="2147484605" r:id="rId7"/>
    <p:sldLayoutId id="2147484606" r:id="rId8"/>
    <p:sldLayoutId id="214748460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62" name="Слайд think-cell" r:id="rId9" imgW="270" imgH="270" progId="TCLayout.ActiveDocument.1">
                  <p:embed/>
                </p:oleObj>
              </mc:Choice>
              <mc:Fallback>
                <p:oleObj name="Слайд think-cell" r:id="rId9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8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64257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9" r:id="rId1"/>
    <p:sldLayoutId id="2147484610" r:id="rId2"/>
    <p:sldLayoutId id="2147484611" r:id="rId3"/>
    <p:sldLayoutId id="2147484612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86" name="Слайд think-cell" r:id="rId11" imgW="270" imgH="270" progId="TCLayout.ActiveDocument.1">
                  <p:embed/>
                </p:oleObj>
              </mc:Choice>
              <mc:Fallback>
                <p:oleObj name="Слайд think-cell" r:id="rId11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0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01993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2" r:id="rId1"/>
    <p:sldLayoutId id="2147484623" r:id="rId2"/>
    <p:sldLayoutId id="2147484624" r:id="rId3"/>
    <p:sldLayoutId id="2147484625" r:id="rId4"/>
    <p:sldLayoutId id="2147484626" r:id="rId5"/>
    <p:sldLayoutId id="2147484627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954" name="Слайд think-cell" r:id="rId16" imgW="270" imgH="270" progId="TCLayout.ActiveDocument.1">
                  <p:embed/>
                </p:oleObj>
              </mc:Choice>
              <mc:Fallback>
                <p:oleObj name="Слайд think-cell" r:id="rId16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5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697976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7" r:id="rId1"/>
    <p:sldLayoutId id="2147484638" r:id="rId2"/>
    <p:sldLayoutId id="2147484639" r:id="rId3"/>
    <p:sldLayoutId id="2147484640" r:id="rId4"/>
    <p:sldLayoutId id="2147484641" r:id="rId5"/>
    <p:sldLayoutId id="2147484642" r:id="rId6"/>
    <p:sldLayoutId id="2147484643" r:id="rId7"/>
    <p:sldLayoutId id="2147484644" r:id="rId8"/>
    <p:sldLayoutId id="2147484645" r:id="rId9"/>
    <p:sldLayoutId id="2147484646" r:id="rId10"/>
    <p:sldLayoutId id="214748464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170" name="Слайд think-cell" r:id="rId14" imgW="270" imgH="270" progId="TCLayout.ActiveDocument.1">
                  <p:embed/>
                </p:oleObj>
              </mc:Choice>
              <mc:Fallback>
                <p:oleObj name="Слайд think-cell" r:id="rId14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46200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8" name="Слайд think-cell" r:id="rId13" imgW="270" imgH="270" progId="TCLayout.ActiveDocument.1">
                  <p:embed/>
                </p:oleObj>
              </mc:Choice>
              <mc:Fallback>
                <p:oleObj name="Слайд think-cell" r:id="rId13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2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854544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4" r:id="rId1"/>
    <p:sldLayoutId id="2147484675" r:id="rId2"/>
    <p:sldLayoutId id="2147484676" r:id="rId3"/>
    <p:sldLayoutId id="2147484677" r:id="rId4"/>
    <p:sldLayoutId id="2147484678" r:id="rId5"/>
    <p:sldLayoutId id="2147484679" r:id="rId6"/>
    <p:sldLayoutId id="2147484727" r:id="rId7"/>
    <p:sldLayoutId id="2147484728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06" name="Слайд think-cell" r:id="rId18" imgW="270" imgH="270" progId="TCLayout.ActiveDocument.1">
                  <p:embed/>
                </p:oleObj>
              </mc:Choice>
              <mc:Fallback>
                <p:oleObj name="Слайд think-cell" r:id="rId18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7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48482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9" r:id="rId1"/>
    <p:sldLayoutId id="2147484690" r:id="rId2"/>
    <p:sldLayoutId id="2147484691" r:id="rId3"/>
    <p:sldLayoutId id="2147484692" r:id="rId4"/>
    <p:sldLayoutId id="2147484693" r:id="rId5"/>
    <p:sldLayoutId id="2147484694" r:id="rId6"/>
    <p:sldLayoutId id="2147484695" r:id="rId7"/>
    <p:sldLayoutId id="2147484696" r:id="rId8"/>
    <p:sldLayoutId id="2147484697" r:id="rId9"/>
    <p:sldLayoutId id="2147484698" r:id="rId10"/>
    <p:sldLayoutId id="2147484699" r:id="rId11"/>
    <p:sldLayoutId id="2147484729" r:id="rId12"/>
    <p:sldLayoutId id="2147484730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22" name="Слайд think-cell" r:id="rId16" imgW="270" imgH="270" progId="TCLayout.ActiveDocument.1">
                  <p:embed/>
                </p:oleObj>
              </mc:Choice>
              <mc:Fallback>
                <p:oleObj name="Слайд think-cell" r:id="rId16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5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808882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1" r:id="rId1"/>
    <p:sldLayoutId id="2147484712" r:id="rId2"/>
    <p:sldLayoutId id="2147484713" r:id="rId3"/>
    <p:sldLayoutId id="2147484714" r:id="rId4"/>
    <p:sldLayoutId id="2147484715" r:id="rId5"/>
    <p:sldLayoutId id="2147484716" r:id="rId6"/>
    <p:sldLayoutId id="2147484717" r:id="rId7"/>
    <p:sldLayoutId id="2147484718" r:id="rId8"/>
    <p:sldLayoutId id="2147484719" r:id="rId9"/>
    <p:sldLayoutId id="2147484731" r:id="rId10"/>
    <p:sldLayoutId id="2147484732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81" name="Слайд think-cell" r:id="rId13" imgW="270" imgH="270" progId="TCLayout.ActiveDocument.1">
                  <p:embed/>
                </p:oleObj>
              </mc:Choice>
              <mc:Fallback>
                <p:oleObj name="Слайд think-cell" r:id="rId13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2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167520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534" r:id="rId3"/>
    <p:sldLayoutId id="2147484535" r:id="rId4"/>
    <p:sldLayoutId id="2147484536" r:id="rId5"/>
    <p:sldLayoutId id="2147484545" r:id="rId6"/>
    <p:sldLayoutId id="2147484559" r:id="rId7"/>
    <p:sldLayoutId id="2147484560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67" name="Слайд think-cell" r:id="rId11" imgW="270" imgH="270" progId="TCLayout.ActiveDocument.1">
                  <p:embed/>
                </p:oleObj>
              </mc:Choice>
              <mc:Fallback>
                <p:oleObj name="Слайд think-cell" r:id="rId11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0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423765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21" r:id="rId1"/>
    <p:sldLayoutId id="2147484722" r:id="rId2"/>
    <p:sldLayoutId id="2147484723" r:id="rId3"/>
    <p:sldLayoutId id="2147484724" r:id="rId4"/>
    <p:sldLayoutId id="2147484725" r:id="rId5"/>
    <p:sldLayoutId id="2147484726" r:id="rId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438912"/>
            <a:ext cx="7290054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7" y="1714500"/>
            <a:ext cx="7290053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6" y="4853028"/>
            <a:ext cx="1615607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algn="r"/>
            <a:r>
              <a:rPr lang="en-US" smtClean="0"/>
              <a:t>23.06.2020</a:t>
            </a:r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199" y="4853028"/>
            <a:ext cx="442609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ru-RU" smtClean="0"/>
              <a:t>Название презентации. Мероприятие</a:t>
            </a:r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4853028"/>
            <a:ext cx="73025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619743"/>
            <a:ext cx="0" cy="6858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69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9" r:id="rId1"/>
    <p:sldLayoutId id="2147484810" r:id="rId2"/>
    <p:sldLayoutId id="2147484811" r:id="rId3"/>
    <p:sldLayoutId id="2147484812" r:id="rId4"/>
    <p:sldLayoutId id="2147484813" r:id="rId5"/>
    <p:sldLayoutId id="2147484814" r:id="rId6"/>
    <p:sldLayoutId id="2147484815" r:id="rId7"/>
    <p:sldLayoutId id="2147484816" r:id="rId8"/>
    <p:sldLayoutId id="2147484817" r:id="rId9"/>
    <p:sldLayoutId id="2147484818" r:id="rId10"/>
    <p:sldLayoutId id="2147484819" r:id="rId11"/>
    <p:sldLayoutId id="2147484820" r:id="rId12"/>
    <p:sldLayoutId id="2147484821" r:id="rId13"/>
  </p:sldLayoutIdLst>
  <p:hf hdr="0" ftr="0" dt="0"/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75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3"/>
        </a:buClr>
        <a:buFont typeface="Wingdings 3" pitchFamily="18" charset="2"/>
        <a:buChar char="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68" name="Слайд think-cell" r:id="rId12" imgW="270" imgH="270" progId="TCLayout.ActiveDocument.1">
                  <p:embed/>
                </p:oleObj>
              </mc:Choice>
              <mc:Fallback>
                <p:oleObj name="Слайд think-cell" r:id="rId12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1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86618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0" r:id="rId1"/>
    <p:sldLayoutId id="2147484541" r:id="rId2"/>
    <p:sldLayoutId id="2147484542" r:id="rId3"/>
    <p:sldLayoutId id="2147484543" r:id="rId4"/>
    <p:sldLayoutId id="2147484544" r:id="rId5"/>
    <p:sldLayoutId id="2147484546" r:id="rId6"/>
    <p:sldLayoutId id="2147484547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25" name="Слайд think-cell" r:id="rId16" imgW="270" imgH="270" progId="TCLayout.ActiveDocument.1">
                  <p:embed/>
                </p:oleObj>
              </mc:Choice>
              <mc:Fallback>
                <p:oleObj name="Слайд think-cell" r:id="rId16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5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58787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6" r:id="rId7"/>
    <p:sldLayoutId id="2147484352" r:id="rId8"/>
    <p:sldLayoutId id="2147484549" r:id="rId9"/>
    <p:sldLayoutId id="2147484550" r:id="rId10"/>
    <p:sldLayoutId id="2147484548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50" name="Слайд think-cell" r:id="rId14" imgW="270" imgH="270" progId="TCLayout.ActiveDocument.1">
                  <p:embed/>
                </p:oleObj>
              </mc:Choice>
              <mc:Fallback>
                <p:oleObj name="Слайд think-cell" r:id="rId14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007367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7" r:id="rId1"/>
    <p:sldLayoutId id="2147484388" r:id="rId2"/>
    <p:sldLayoutId id="2147484389" r:id="rId3"/>
    <p:sldLayoutId id="2147484390" r:id="rId4"/>
    <p:sldLayoutId id="2147484391" r:id="rId5"/>
    <p:sldLayoutId id="2147484392" r:id="rId6"/>
    <p:sldLayoutId id="2147484551" r:id="rId7"/>
    <p:sldLayoutId id="2147484552" r:id="rId8"/>
    <p:sldLayoutId id="2147484553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98" name="Слайд think-cell" r:id="rId14" imgW="270" imgH="270" progId="TCLayout.ActiveDocument.1">
                  <p:embed/>
                </p:oleObj>
              </mc:Choice>
              <mc:Fallback>
                <p:oleObj name="Слайд think-cell" r:id="rId14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306680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3" r:id="rId1"/>
    <p:sldLayoutId id="2147484434" r:id="rId2"/>
    <p:sldLayoutId id="2147484435" r:id="rId3"/>
    <p:sldLayoutId id="2147484436" r:id="rId4"/>
    <p:sldLayoutId id="2147484556" r:id="rId5"/>
    <p:sldLayoutId id="2147484555" r:id="rId6"/>
    <p:sldLayoutId id="2147484554" r:id="rId7"/>
    <p:sldLayoutId id="2147484557" r:id="rId8"/>
    <p:sldLayoutId id="2147484558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20" name="Слайд think-cell" r:id="rId9" imgW="270" imgH="270" progId="TCLayout.ActiveDocument.1">
                  <p:embed/>
                </p:oleObj>
              </mc:Choice>
              <mc:Fallback>
                <p:oleObj name="Слайд think-cell" r:id="rId9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8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193761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79388" indent="-179388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34" name="Слайд think-cell" r:id="rId13" imgW="270" imgH="270" progId="TCLayout.ActiveDocument.1">
                  <p:embed/>
                </p:oleObj>
              </mc:Choice>
              <mc:Fallback>
                <p:oleObj name="Слайд think-cell" r:id="rId13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2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34114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2" r:id="rId1"/>
    <p:sldLayoutId id="2147484563" r:id="rId2"/>
    <p:sldLayoutId id="2147484564" r:id="rId3"/>
    <p:sldLayoutId id="2147484565" r:id="rId4"/>
    <p:sldLayoutId id="2147484566" r:id="rId5"/>
    <p:sldLayoutId id="2147484567" r:id="rId6"/>
    <p:sldLayoutId id="2147484619" r:id="rId7"/>
    <p:sldLayoutId id="2147484620" r:id="rId8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/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1475" y="1201"/>
          <a:ext cx="1465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8" name="Слайд think-cell" r:id="rId14" imgW="270" imgH="270" progId="TCLayout.ActiveDocument.1">
                  <p:embed/>
                </p:oleObj>
              </mc:Choice>
              <mc:Fallback>
                <p:oleObj name="Слайд think-cell" r:id="rId14" imgW="270" imgH="270" progId="TCLayout.ActiveDocument.1">
                  <p:embed/>
                  <p:pic>
                    <p:nvPicPr>
                      <p:cNvPr id="3" name="Объект 2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475" y="1201"/>
                        <a:ext cx="1465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Прямоугольник 3" hidden="1"/>
          <p:cNvSpPr/>
          <p:nvPr>
            <p:custDataLst>
              <p:tags r:id="rId13"/>
            </p:custDataLst>
          </p:nvPr>
        </p:nvSpPr>
        <p:spPr bwMode="auto">
          <a:xfrm>
            <a:off x="0" y="1"/>
            <a:ext cx="158750" cy="15875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5" name="Рисунок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56" y="4881994"/>
            <a:ext cx="876289" cy="165600"/>
          </a:xfrm>
          <a:prstGeom prst="rect">
            <a:avLst/>
          </a:prstGeom>
          <a:effectLst/>
        </p:spPr>
      </p:pic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5600" y="853441"/>
            <a:ext cx="8636400" cy="379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8952" rIns="77903" bIns="3895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dirty="0"/>
              <a:t>Образец текста</a:t>
            </a:r>
          </a:p>
          <a:p>
            <a:pPr lvl="1"/>
            <a:r>
              <a:rPr lang="ru-RU" altLang="en-US" dirty="0"/>
              <a:t>Второй уровень</a:t>
            </a:r>
          </a:p>
          <a:p>
            <a:pPr lvl="2"/>
            <a:r>
              <a:rPr lang="ru-RU" altLang="en-US" dirty="0"/>
              <a:t>Третий уровень</a:t>
            </a:r>
          </a:p>
          <a:p>
            <a:pPr lvl="3"/>
            <a:r>
              <a:rPr lang="ru-RU" altLang="en-US" dirty="0"/>
              <a:t>Четвертый уровень</a:t>
            </a:r>
          </a:p>
          <a:p>
            <a:pPr lvl="4"/>
            <a:r>
              <a:rPr lang="ru-RU" altLang="en-US" dirty="0"/>
              <a:t>Пятый уровень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95536" y="154103"/>
            <a:ext cx="8497326" cy="5274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rgbClr val="008C9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5pPr>
            <a:lvl6pPr marL="389512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779025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1168538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1558051" algn="l" rtl="0" eaLnBrk="1" fontAlgn="base" hangingPunct="1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defTabSz="914395"/>
            <a:endParaRPr lang="ru-RU" sz="1800" kern="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600" y="204540"/>
            <a:ext cx="8636400" cy="529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ru-RU" dirty="0"/>
              <a:t>Образец заголовка (заголовок не более 2 строк)</a:t>
            </a:r>
          </a:p>
        </p:txBody>
      </p:sp>
      <p:sp>
        <p:nvSpPr>
          <p:cNvPr id="39" name="Rectangle 4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6636" y="4900931"/>
            <a:ext cx="289560" cy="17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1ED88B6-9D2D-479B-ABA6-BAE9EF28FCC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41" name="Нижний колонтитул 8"/>
          <p:cNvSpPr>
            <a:spLocks noGrp="1"/>
          </p:cNvSpPr>
          <p:nvPr>
            <p:ph type="ftr" sz="quarter" idx="3"/>
          </p:nvPr>
        </p:nvSpPr>
        <p:spPr>
          <a:xfrm>
            <a:off x="255600" y="4755454"/>
            <a:ext cx="5986800" cy="332562"/>
          </a:xfrm>
          <a:prstGeom prst="rect">
            <a:avLst/>
          </a:prstGeom>
        </p:spPr>
        <p:txBody>
          <a:bodyPr vert="horz" lIns="0" tIns="45720" rIns="91440" bIns="45720" rtlCol="0" anchor="b"/>
          <a:lstStyle>
            <a:lvl1pPr algn="l">
              <a:defRPr sz="800">
                <a:solidFill>
                  <a:srgbClr val="008C95"/>
                </a:solidFill>
              </a:defRPr>
            </a:lvl1pPr>
          </a:lstStyle>
          <a:p>
            <a:r>
              <a:rPr lang="ru-RU"/>
              <a:t>Название презентации. Мероприятие</a:t>
            </a:r>
            <a:endParaRPr lang="ru-RU" dirty="0"/>
          </a:p>
        </p:txBody>
      </p:sp>
      <p:sp>
        <p:nvSpPr>
          <p:cNvPr id="42" name="Дата 4"/>
          <p:cNvSpPr>
            <a:spLocks noGrp="1"/>
          </p:cNvSpPr>
          <p:nvPr>
            <p:ph type="dt" sz="half" idx="2"/>
          </p:nvPr>
        </p:nvSpPr>
        <p:spPr>
          <a:xfrm>
            <a:off x="6245227" y="4917928"/>
            <a:ext cx="936625" cy="16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ru-RU" sz="800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en-US"/>
              <a:t>23.06.2020</a:t>
            </a:r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 bwMode="auto">
          <a:xfrm>
            <a:off x="6426202" y="4778314"/>
            <a:ext cx="271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65000">
                  <a:schemeClr val="accent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108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Прямоугольник 35"/>
          <p:cNvSpPr/>
          <p:nvPr/>
        </p:nvSpPr>
        <p:spPr>
          <a:xfrm>
            <a:off x="9249089" y="2"/>
            <a:ext cx="377590" cy="436959"/>
          </a:xfrm>
          <a:prstGeom prst="rect">
            <a:avLst/>
          </a:prstGeom>
          <a:solidFill>
            <a:srgbClr val="008C95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en-US" sz="700" dirty="0">
                <a:solidFill>
                  <a:srgbClr val="FFFFFF"/>
                </a:solidFill>
              </a:rPr>
              <a:t>140</a:t>
            </a:r>
            <a:endParaRPr lang="ru-RU" sz="700" dirty="0">
              <a:solidFill>
                <a:srgbClr val="FFFFFF"/>
              </a:solidFill>
            </a:endParaRP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</a:t>
            </a:r>
            <a:r>
              <a:rPr lang="en-US" sz="700" dirty="0">
                <a:solidFill>
                  <a:srgbClr val="FFFFFF"/>
                </a:solidFill>
              </a:rPr>
              <a:t>49</a:t>
            </a:r>
            <a:endParaRPr lang="ru-RU" sz="700" dirty="0">
              <a:solidFill>
                <a:srgbClr val="FFFFFF"/>
              </a:solidFill>
            </a:endParaRPr>
          </a:p>
        </p:txBody>
      </p:sp>
      <p:sp>
        <p:nvSpPr>
          <p:cNvPr id="37" name="Прямоугольник 36"/>
          <p:cNvSpPr/>
          <p:nvPr/>
        </p:nvSpPr>
        <p:spPr>
          <a:xfrm>
            <a:off x="9249089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208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249089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3" name="Прямоугольник 42"/>
          <p:cNvSpPr/>
          <p:nvPr/>
        </p:nvSpPr>
        <p:spPr>
          <a:xfrm>
            <a:off x="9249089" y="3299235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4" name="Прямоугольник 43"/>
          <p:cNvSpPr/>
          <p:nvPr/>
        </p:nvSpPr>
        <p:spPr>
          <a:xfrm>
            <a:off x="9249089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46" name="Прямоугольник 45"/>
          <p:cNvSpPr/>
          <p:nvPr/>
        </p:nvSpPr>
        <p:spPr>
          <a:xfrm>
            <a:off x="9249089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216</a:t>
            </a:r>
          </a:p>
        </p:txBody>
      </p:sp>
      <p:sp>
        <p:nvSpPr>
          <p:cNvPr id="47" name="Прямоугольник 46"/>
          <p:cNvSpPr/>
          <p:nvPr/>
        </p:nvSpPr>
        <p:spPr>
          <a:xfrm>
            <a:off x="9249089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48" name="Прямоугольник 47"/>
          <p:cNvSpPr/>
          <p:nvPr/>
        </p:nvSpPr>
        <p:spPr>
          <a:xfrm>
            <a:off x="9249089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49" name="Прямоугольник 48"/>
          <p:cNvSpPr/>
          <p:nvPr/>
        </p:nvSpPr>
        <p:spPr>
          <a:xfrm>
            <a:off x="9249089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9249089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9249091" y="873918"/>
            <a:ext cx="377590" cy="438150"/>
          </a:xfrm>
          <a:prstGeom prst="rect">
            <a:avLst/>
          </a:prstGeom>
          <a:solidFill>
            <a:srgbClr val="D0D0D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208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9249091" y="436962"/>
            <a:ext cx="377590" cy="436960"/>
          </a:xfrm>
          <a:prstGeom prst="rect">
            <a:avLst/>
          </a:prstGeom>
          <a:solidFill>
            <a:srgbClr val="99CC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153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204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9249091" y="3299238"/>
            <a:ext cx="377590" cy="436960"/>
          </a:xfrm>
          <a:prstGeom prst="rect">
            <a:avLst/>
          </a:prstGeom>
          <a:solidFill>
            <a:srgbClr val="E5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229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249091" y="1554956"/>
            <a:ext cx="377590" cy="438150"/>
          </a:xfrm>
          <a:prstGeom prst="rect">
            <a:avLst/>
          </a:prstGeom>
          <a:solidFill>
            <a:srgbClr val="F2F2F2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242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9249091" y="1988345"/>
            <a:ext cx="377590" cy="436959"/>
          </a:xfrm>
          <a:prstGeom prst="rect">
            <a:avLst/>
          </a:prstGeom>
          <a:solidFill>
            <a:srgbClr val="B2D2D8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178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216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9249091" y="2425308"/>
            <a:ext cx="377590" cy="436960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255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9249091" y="2862263"/>
            <a:ext cx="377590" cy="436959"/>
          </a:xfrm>
          <a:prstGeom prst="rect">
            <a:avLst/>
          </a:prstGeom>
          <a:solidFill>
            <a:srgbClr val="C0000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192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9249091" y="3736181"/>
            <a:ext cx="377590" cy="438150"/>
          </a:xfrm>
          <a:prstGeom prst="rect">
            <a:avLst/>
          </a:prstGeom>
          <a:solidFill>
            <a:srgbClr val="808080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128</a:t>
            </a:r>
          </a:p>
        </p:txBody>
      </p:sp>
      <p:sp>
        <p:nvSpPr>
          <p:cNvPr id="59" name="Прямоугольник 58"/>
          <p:cNvSpPr/>
          <p:nvPr/>
        </p:nvSpPr>
        <p:spPr>
          <a:xfrm>
            <a:off x="9249091" y="4174331"/>
            <a:ext cx="377590" cy="438150"/>
          </a:xfrm>
          <a:prstGeom prst="rect">
            <a:avLst/>
          </a:prstGeom>
          <a:solidFill>
            <a:srgbClr val="F58A1F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03" tIns="38952" rIns="77903" bIns="38952" anchor="ctr"/>
          <a:lstStyle>
            <a:defPPr>
              <a:defRPr lang="ru-RU"/>
            </a:defPPr>
            <a:lvl1pPr marL="0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8958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79163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68745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558326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947908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337489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727071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116652" algn="l" defTabSz="779163" rtl="0" eaLnBrk="1" latinLnBrk="0" hangingPunct="1">
              <a:defRPr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245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138</a:t>
            </a:r>
          </a:p>
          <a:p>
            <a:pPr algn="ctr" eaLnBrk="1" hangingPunct="1">
              <a:defRPr/>
            </a:pPr>
            <a:r>
              <a:rPr lang="ru-RU" sz="700" dirty="0">
                <a:solidFill>
                  <a:srgbClr val="FFFFFF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796461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617" r:id="rId8"/>
    <p:sldLayoutId id="2147484618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ru-RU" sz="1800" smtClean="0">
          <a:solidFill>
            <a:srgbClr val="008C9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accent1"/>
          </a:solidFill>
          <a:latin typeface="Arial" charset="0"/>
        </a:defRPr>
      </a:lvl5pPr>
      <a:lvl6pPr marL="38950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6pPr>
      <a:lvl7pPr marL="77902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7pPr>
      <a:lvl8pPr marL="1168531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8pPr>
      <a:lvl9pPr marL="1558042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600"/>
        </a:spcAft>
        <a:buClr>
          <a:schemeClr val="tx2"/>
        </a:buClr>
        <a:buFont typeface="Wingdings" charset="2"/>
        <a:buNone/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200">
          <a:solidFill>
            <a:schemeClr val="tx1"/>
          </a:solidFill>
          <a:latin typeface="+mn-lt"/>
        </a:defRPr>
      </a:lvl2pPr>
      <a:lvl3pPr marL="36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3pPr>
      <a:lvl4pPr marL="54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4pPr>
      <a:lvl5pPr marL="720000" indent="-180000" algn="l" rtl="0" eaLnBrk="1" fontAlgn="base" hangingPunct="1"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000">
          <a:solidFill>
            <a:schemeClr val="tx1"/>
          </a:solidFill>
          <a:latin typeface="+mn-lt"/>
        </a:defRPr>
      </a:lvl5pPr>
      <a:lvl6pPr marL="1751445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6pPr>
      <a:lvl7pPr marL="214095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7pPr>
      <a:lvl8pPr marL="253046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8pPr>
      <a:lvl9pPr marL="2919976" indent="-269142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itchFamily="2" charset="2"/>
        <a:buChar char="§"/>
        <a:defRPr sz="1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509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02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531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04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7552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065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6573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6084" algn="l" defTabSz="77902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3">
          <p15:clr>
            <a:srgbClr val="F26B43"/>
          </p15:clr>
        </p15:guide>
        <p15:guide id="2" pos="158">
          <p15:clr>
            <a:srgbClr val="F26B43"/>
          </p15:clr>
        </p15:guide>
        <p15:guide id="3" orient="horz" pos="2935">
          <p15:clr>
            <a:srgbClr val="F26B43"/>
          </p15:clr>
        </p15:guide>
        <p15:guide id="4" pos="5602">
          <p15:clr>
            <a:srgbClr val="F26B43"/>
          </p15:clr>
        </p15:guide>
        <p15:guide id="5" orient="horz" pos="463">
          <p15:clr>
            <a:srgbClr val="F26B43"/>
          </p15:clr>
        </p15:guide>
        <p15:guide id="6" orient="horz" pos="53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51304" y="715561"/>
            <a:ext cx="7088128" cy="1470948"/>
          </a:xfrm>
        </p:spPr>
        <p:txBody>
          <a:bodyPr/>
          <a:lstStyle/>
          <a:p>
            <a:pPr algn="ctr"/>
            <a:r>
              <a:rPr lang="ru-RU" dirty="0" smtClean="0"/>
              <a:t>Понятие потока создания ценности</a:t>
            </a:r>
            <a:br>
              <a:rPr lang="ru-RU" dirty="0" smtClean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68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8834" y="20231"/>
            <a:ext cx="8352544" cy="655419"/>
          </a:xfrm>
        </p:spPr>
        <p:txBody>
          <a:bodyPr/>
          <a:lstStyle/>
          <a:p>
            <a:pPr algn="ctr"/>
            <a:r>
              <a:rPr lang="ru-RU" dirty="0"/>
              <a:t>Блок-схема добавленной ценности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38" y="774457"/>
            <a:ext cx="4948638" cy="430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2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8834" y="20231"/>
            <a:ext cx="8352544" cy="655419"/>
          </a:xfrm>
        </p:spPr>
        <p:txBody>
          <a:bodyPr/>
          <a:lstStyle/>
          <a:p>
            <a:pPr algn="ctr"/>
            <a:r>
              <a:rPr lang="ru-RU" dirty="0"/>
              <a:t>Диаграмма спагетти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928" y="675650"/>
            <a:ext cx="6208578" cy="420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64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8834" y="106878"/>
            <a:ext cx="8352544" cy="403761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SIPOC </a:t>
            </a:r>
            <a:r>
              <a:rPr lang="ru-RU" sz="2000" dirty="0"/>
              <a:t>диаграмма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8834" y="510639"/>
            <a:ext cx="85495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Поставщик – Вход – Обработка в процессе – Выход – Потребитель </a:t>
            </a:r>
            <a:endParaRPr lang="ru-RU" sz="1400" dirty="0" smtClean="0"/>
          </a:p>
          <a:p>
            <a:r>
              <a:rPr lang="ru-RU" sz="1400" dirty="0" smtClean="0"/>
              <a:t>(SIPOC </a:t>
            </a:r>
            <a:r>
              <a:rPr lang="ru-RU" sz="1400" dirty="0"/>
              <a:t>–цепочка от заглавных первых букв элементов на английском языке</a:t>
            </a:r>
            <a:r>
              <a:rPr lang="ru-RU" sz="1400" dirty="0" smtClean="0"/>
              <a:t>:</a:t>
            </a:r>
          </a:p>
          <a:p>
            <a:r>
              <a:rPr lang="ru-RU" sz="1400" dirty="0" smtClean="0"/>
              <a:t> </a:t>
            </a:r>
            <a:r>
              <a:rPr lang="ru-RU" sz="1400" dirty="0" err="1"/>
              <a:t>Supplier</a:t>
            </a:r>
            <a:r>
              <a:rPr lang="ru-RU" sz="1400" dirty="0"/>
              <a:t> – </a:t>
            </a:r>
            <a:r>
              <a:rPr lang="ru-RU" sz="1400" dirty="0" err="1"/>
              <a:t>Input</a:t>
            </a:r>
            <a:r>
              <a:rPr lang="ru-RU" sz="1400" dirty="0"/>
              <a:t> – </a:t>
            </a:r>
            <a:r>
              <a:rPr lang="ru-RU" sz="1400" dirty="0" err="1"/>
              <a:t>Processing</a:t>
            </a:r>
            <a:r>
              <a:rPr lang="ru-RU" sz="1400" dirty="0"/>
              <a:t> – </a:t>
            </a:r>
            <a:r>
              <a:rPr lang="ru-RU" sz="1400" dirty="0" err="1"/>
              <a:t>Output</a:t>
            </a:r>
            <a:r>
              <a:rPr lang="ru-RU" sz="1400" dirty="0"/>
              <a:t> – </a:t>
            </a:r>
            <a:r>
              <a:rPr lang="ru-RU" sz="1400" dirty="0" err="1" smtClean="0"/>
              <a:t>Customer</a:t>
            </a:r>
            <a:endParaRPr lang="ru-RU" sz="1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63" y="1249304"/>
            <a:ext cx="6074475" cy="371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16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4287"/>
            <a:ext cx="79724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4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2509" y="344384"/>
            <a:ext cx="85621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dirty="0" smtClean="0">
                <a:solidFill>
                  <a:srgbClr val="FF0000"/>
                </a:solidFill>
              </a:rPr>
              <a:t>Поток</a:t>
            </a:r>
            <a:r>
              <a:rPr lang="ru-RU" sz="1800" dirty="0" smtClean="0"/>
              <a:t> –способность процесса эффективно реализовывать определенный набор операций;</a:t>
            </a:r>
          </a:p>
          <a:p>
            <a:r>
              <a:rPr lang="ru-RU" sz="1800" b="1" dirty="0" smtClean="0">
                <a:solidFill>
                  <a:srgbClr val="FF0000"/>
                </a:solidFill>
              </a:rPr>
              <a:t>Процесс </a:t>
            </a:r>
            <a:r>
              <a:rPr lang="ru-RU" sz="1800" dirty="0" smtClean="0"/>
              <a:t>– совокупность последовательных действий, направленных на достижение результата;</a:t>
            </a:r>
          </a:p>
          <a:p>
            <a:r>
              <a:rPr lang="ru-RU" sz="1800" b="1" dirty="0" smtClean="0">
                <a:solidFill>
                  <a:srgbClr val="FF0000"/>
                </a:solidFill>
              </a:rPr>
              <a:t>Ценность</a:t>
            </a:r>
            <a:r>
              <a:rPr lang="ru-RU" sz="1800" dirty="0" smtClean="0"/>
              <a:t> – полезность, присущая продукту с точки зрения потребителя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Все </a:t>
            </a:r>
            <a:r>
              <a:rPr lang="ru-RU" dirty="0"/>
              <a:t>действия, которые составляют поток создания </a:t>
            </a:r>
            <a:r>
              <a:rPr lang="ru-RU" dirty="0" err="1" smtClean="0"/>
              <a:t>катего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2" y="1821712"/>
            <a:ext cx="4800724" cy="31598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9816" y="2316730"/>
            <a:ext cx="332509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dirty="0" smtClean="0"/>
              <a:t>действия</a:t>
            </a:r>
            <a:r>
              <a:rPr lang="ru-RU" dirty="0"/>
              <a:t>, создающие </a:t>
            </a:r>
            <a:r>
              <a:rPr lang="ru-RU" dirty="0" smtClean="0"/>
              <a:t>ценность</a:t>
            </a:r>
          </a:p>
          <a:p>
            <a:pPr marL="342900" indent="-342900">
              <a:buAutoNum type="arabicPeriod"/>
            </a:pPr>
            <a:r>
              <a:rPr lang="ru-RU" dirty="0" smtClean="0"/>
              <a:t>действия</a:t>
            </a:r>
            <a:r>
              <a:rPr lang="ru-RU" dirty="0"/>
              <a:t>, не создающие ценность, но неизбежные в силу ряда причин, например </a:t>
            </a:r>
            <a:r>
              <a:rPr lang="ru-RU" dirty="0" smtClean="0"/>
              <a:t>технологических;</a:t>
            </a:r>
          </a:p>
          <a:p>
            <a:pPr marL="342900" indent="-342900">
              <a:buAutoNum type="arabicPeriod"/>
            </a:pPr>
            <a:r>
              <a:rPr lang="ru-RU" dirty="0" smtClean="0"/>
              <a:t>действия</a:t>
            </a:r>
            <a:r>
              <a:rPr lang="ru-RU" dirty="0"/>
              <a:t>, не создающие ценность, которые можно немедленно исключить из процесса (муда второго рода).</a:t>
            </a:r>
          </a:p>
        </p:txBody>
      </p:sp>
    </p:spTree>
    <p:extLst>
      <p:ext uri="{BB962C8B-B14F-4D97-AF65-F5344CB8AC3E}">
        <p14:creationId xmlns:p14="http://schemas.microsoft.com/office/powerpoint/2010/main" val="149478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89187" y="218873"/>
            <a:ext cx="8671034" cy="3804046"/>
          </a:xfrm>
        </p:spPr>
        <p:txBody>
          <a:bodyPr>
            <a:normAutofit/>
          </a:bodyPr>
          <a:lstStyle/>
          <a:p>
            <a:r>
              <a:rPr lang="ru-RU" sz="2000" dirty="0"/>
              <a:t/>
            </a:r>
            <a:br>
              <a:rPr lang="ru-RU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ru-RU" sz="1400" dirty="0"/>
              <a:t/>
            </a:r>
            <a:br>
              <a:rPr lang="ru-RU" sz="1400" dirty="0"/>
            </a:b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32620" y="304799"/>
            <a:ext cx="842760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b="1" dirty="0">
                <a:solidFill>
                  <a:srgbClr val="FF0000"/>
                </a:solidFill>
              </a:rPr>
              <a:t>Поток создания ценности (</a:t>
            </a:r>
            <a:r>
              <a:rPr lang="ru-RU" b="1" dirty="0" err="1">
                <a:solidFill>
                  <a:srgbClr val="FF0000"/>
                </a:solidFill>
              </a:rPr>
              <a:t>Value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b="1" dirty="0" err="1" smtClean="0">
                <a:solidFill>
                  <a:srgbClr val="FF0000"/>
                </a:solidFill>
              </a:rPr>
              <a:t>Stream</a:t>
            </a:r>
            <a:r>
              <a:rPr lang="ru-RU" b="1" dirty="0" smtClean="0">
                <a:solidFill>
                  <a:srgbClr val="FF0000"/>
                </a:solidFill>
              </a:rPr>
              <a:t>) </a:t>
            </a:r>
            <a:r>
              <a:rPr lang="ru-RU" b="1" dirty="0" smtClean="0"/>
              <a:t>-</a:t>
            </a:r>
            <a:r>
              <a:rPr lang="ru-RU" dirty="0"/>
              <a:t>в</a:t>
            </a:r>
            <a:r>
              <a:rPr lang="ru-RU" dirty="0" smtClean="0"/>
              <a:t>се </a:t>
            </a:r>
            <a:r>
              <a:rPr lang="ru-RU" dirty="0"/>
              <a:t>действия — как создающие ценность, так и не создающие ценности, — которые позволяют продукту пройти все процессы от разработки концепции до запуска в производство и от принятия заказа до его доставки. Данные действия включают в себя обработку информации, полученной от клиента, а также операции по преобразованию продукта по мере его продвижения к клиенту.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82" y="2417586"/>
            <a:ext cx="6261498" cy="238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7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89187" y="218873"/>
            <a:ext cx="8671034" cy="3804046"/>
          </a:xfrm>
        </p:spPr>
        <p:txBody>
          <a:bodyPr>
            <a:normAutofit/>
          </a:bodyPr>
          <a:lstStyle/>
          <a:p>
            <a:r>
              <a:rPr lang="ru-RU" sz="2000" dirty="0"/>
              <a:t/>
            </a:r>
            <a:br>
              <a:rPr lang="ru-RU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ru-RU" sz="1400" dirty="0"/>
              <a:t/>
            </a:r>
            <a:br>
              <a:rPr lang="ru-RU" sz="1400" dirty="0"/>
            </a:b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32620" y="304799"/>
            <a:ext cx="8427601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b="1" dirty="0" smtClean="0">
                <a:solidFill>
                  <a:srgbClr val="FF0000"/>
                </a:solidFill>
              </a:rPr>
              <a:t>Карта потока создания ценности </a:t>
            </a:r>
            <a:r>
              <a:rPr lang="ru-RU" b="1" dirty="0"/>
              <a:t> </a:t>
            </a:r>
            <a:r>
              <a:rPr lang="ru-RU" dirty="0"/>
              <a:t>— это достаточно простая и наглядная графическая схема, изображающая материальные и информационные потоки, необходимые для предоставления продукта или услуги конечному потребителю. Карта потока создания ценности дает возможность сразу увидеть узкие места потока и на основе его анализа выявить все непроизводительные затраты и процессы, разработать план улучшений.</a:t>
            </a: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01" y="2474624"/>
            <a:ext cx="4143375" cy="2476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34876" y="3559447"/>
            <a:ext cx="3918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Картирование</a:t>
            </a:r>
            <a:r>
              <a:rPr lang="ru-RU" dirty="0"/>
              <a:t> – визуализированное описание в определённой форме потока (материального, информационного) создания ценности бизнес-процесса. Картирование производится в условиях «как есть», «как должно быть» и «как будет».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112" y="1508478"/>
            <a:ext cx="4564423" cy="159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0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61901" y="130629"/>
            <a:ext cx="710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Поток в бережливом производстве</a:t>
            </a:r>
            <a:endParaRPr lang="ru-RU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37506" y="728968"/>
            <a:ext cx="3123211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Материальный поток</a:t>
            </a:r>
            <a:r>
              <a:rPr lang="ru-RU" dirty="0">
                <a:solidFill>
                  <a:srgbClr val="FF0000"/>
                </a:solidFill>
              </a:rPr>
              <a:t> </a:t>
            </a:r>
            <a:r>
              <a:rPr lang="ru-RU" dirty="0"/>
              <a:t>— это все материальные ресурсы производства, в том числе используемые в процессе производства, к которым применяются операции, связанные с их физическим перемещением, например: </a:t>
            </a:r>
            <a:r>
              <a:rPr lang="ru-RU" dirty="0" smtClean="0"/>
              <a:t>обработка, контроль, транспортировка, хранение.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4334494" y="3416008"/>
            <a:ext cx="4073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Информационный поток</a:t>
            </a:r>
            <a:r>
              <a:rPr lang="ru-RU" dirty="0"/>
              <a:t> — </a:t>
            </a:r>
            <a:r>
              <a:rPr lang="ru-RU" dirty="0" smtClean="0"/>
              <a:t>поток информации( заказы, обратная связь, планы, графики, прогнозы и пр.), необходимые для проектирования материального ПСЦ.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81" y="3080574"/>
            <a:ext cx="2995336" cy="197167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8741"/>
          <a:stretch/>
        </p:blipFill>
        <p:spPr>
          <a:xfrm>
            <a:off x="4334494" y="910749"/>
            <a:ext cx="4702627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66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89187" y="218873"/>
            <a:ext cx="8671034" cy="3804046"/>
          </a:xfrm>
        </p:spPr>
        <p:txBody>
          <a:bodyPr>
            <a:normAutofit/>
          </a:bodyPr>
          <a:lstStyle/>
          <a:p>
            <a:r>
              <a:rPr lang="ru-RU" sz="2000" dirty="0"/>
              <a:t/>
            </a:r>
            <a:br>
              <a:rPr lang="ru-RU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ru-RU" sz="1400" dirty="0"/>
              <a:t/>
            </a:r>
            <a:br>
              <a:rPr lang="ru-RU" sz="1400" dirty="0"/>
            </a:b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32620" y="304799"/>
            <a:ext cx="84276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b="1" dirty="0" smtClean="0">
                <a:solidFill>
                  <a:srgbClr val="FF0000"/>
                </a:solidFill>
              </a:rPr>
              <a:t>Функции карты потока создания ценности</a:t>
            </a:r>
          </a:p>
          <a:p>
            <a:endParaRPr lang="ru-RU" b="1" dirty="0">
              <a:solidFill>
                <a:srgbClr val="FF0000"/>
              </a:solidFill>
            </a:endParaRPr>
          </a:p>
          <a:p>
            <a:r>
              <a:rPr lang="ru-RU" dirty="0" smtClean="0"/>
              <a:t>1.Наглядное представление процесса изготовления продукта;</a:t>
            </a:r>
          </a:p>
          <a:p>
            <a:r>
              <a:rPr lang="ru-RU" dirty="0" smtClean="0"/>
              <a:t>2. Увидеть источники потерь в потоке ценности;</a:t>
            </a:r>
          </a:p>
          <a:p>
            <a:r>
              <a:rPr lang="ru-RU" dirty="0" smtClean="0"/>
              <a:t>3. Служит «универсальным языком» для всех специалистов, на котором можно обсуждать производственные процессы;</a:t>
            </a:r>
          </a:p>
          <a:p>
            <a:r>
              <a:rPr lang="ru-RU" dirty="0" smtClean="0"/>
              <a:t>4.Сформировать понимания какой из инструментов бережливого производства будет наиболее оптимальным для нивелирования выявленных проблем;</a:t>
            </a:r>
          </a:p>
          <a:p>
            <a:r>
              <a:rPr lang="ru-RU" dirty="0" smtClean="0"/>
              <a:t>5.Показывает связь между материальным и информационным потоком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106" y="2820495"/>
            <a:ext cx="6384471" cy="20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515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615" y="284309"/>
            <a:ext cx="7092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Некоторые типы карт потоков, которые позже будут проиллюстрированы на примере одного и того же потока – процесса приготовления кофе.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3" y="937452"/>
            <a:ext cx="3962894" cy="40796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430" y="937452"/>
            <a:ext cx="4638570" cy="32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80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8834" y="20231"/>
            <a:ext cx="8352544" cy="655419"/>
          </a:xfrm>
        </p:spPr>
        <p:txBody>
          <a:bodyPr/>
          <a:lstStyle/>
          <a:p>
            <a:pPr algn="ctr"/>
            <a:r>
              <a:rPr lang="ru-RU" dirty="0"/>
              <a:t>4.2 Блок-схема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1" y="1024991"/>
            <a:ext cx="7752110" cy="35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3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68834" y="20231"/>
            <a:ext cx="8352544" cy="655419"/>
          </a:xfrm>
        </p:spPr>
        <p:txBody>
          <a:bodyPr/>
          <a:lstStyle/>
          <a:p>
            <a:pPr algn="ctr"/>
            <a:r>
              <a:rPr lang="ru-RU" dirty="0"/>
              <a:t>Функциональная блок-схема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52" y="1145764"/>
            <a:ext cx="7934605" cy="305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834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AKOy2aSBWb3iLNlO4rf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j1U9VwQ5CH9nqjuHtU4A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iDM_HyTh2TAnVUjbbBu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AKOy2aSBWb3iLNlO4rfw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iDM_HyTh2TAnVUjbbBu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j1U9VwQ5CH9nqjuHtU4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j1U9VwQ5CH9nqjuHtU4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j1U9VwQ5CH9nqjuHtU4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AKOy2aSBWb3iLNlO4rf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iDM_HyTh2TAnVUjbbBu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sznRjaOOoS40jeWW3oT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AKOy2aSBWb3iLNlO4rf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iDM_HyTh2TAnVUjbbBu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sznRjaOOoS40jeWW3oT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j1U9VwQ5CH9nqjuHtU4A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0jTIugqSyCrbpzOiANfX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EOt5n3wD9QEhi_Emvaebg"/>
</p:tagLst>
</file>

<file path=ppt/theme/_rels/them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Default Theme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fault Theme" id="{C2B3E2E2-877C-4A0B-9E6A-75E2663F6E33}" vid="{95D91212-3B27-474D-90AD-EE89DE4EAB2D}"/>
    </a:ext>
  </a:extLst>
</a:theme>
</file>

<file path=ppt/theme/theme10.xml><?xml version="1.0" encoding="utf-8"?>
<a:theme xmlns:a="http://schemas.openxmlformats.org/drawingml/2006/main" name="1_Две колонки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D940D6A-50B1-40A0-A849-B42380E2A9FB}"/>
    </a:ext>
  </a:extLst>
</a:theme>
</file>

<file path=ppt/theme/theme11.xml><?xml version="1.0" encoding="utf-8"?>
<a:theme xmlns:a="http://schemas.openxmlformats.org/drawingml/2006/main" name="1_Три колонки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5269E648-71A4-4CBE-B97A-02063611A9B8}"/>
    </a:ext>
  </a:extLst>
</a:theme>
</file>

<file path=ppt/theme/theme12.xml><?xml version="1.0" encoding="utf-8"?>
<a:theme xmlns:a="http://schemas.openxmlformats.org/drawingml/2006/main" name="1_Четыре колонки и более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AABA556F-02CD-43B5-A156-2EE10DC9F001}"/>
    </a:ext>
  </a:extLst>
</a:theme>
</file>

<file path=ppt/theme/theme13.xml><?xml version="1.0" encoding="utf-8"?>
<a:theme xmlns:a="http://schemas.openxmlformats.org/drawingml/2006/main" name="1_Схемы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CF50E1E-3D05-4BE1-A397-94D3F541EF7E}"/>
    </a:ext>
  </a:extLst>
</a:theme>
</file>

<file path=ppt/theme/theme14.xml><?xml version="1.0" encoding="utf-8"?>
<a:theme xmlns:a="http://schemas.openxmlformats.org/drawingml/2006/main" name="2_Базовые слайды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27DC22F-5057-47A5-B5B5-5E0342230871}"/>
    </a:ext>
  </a:extLst>
</a:theme>
</file>

<file path=ppt/theme/theme15.xml><?xml version="1.0" encoding="utf-8"?>
<a:theme xmlns:a="http://schemas.openxmlformats.org/drawingml/2006/main" name="2_Две колонки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D940D6A-50B1-40A0-A849-B42380E2A9FB}"/>
    </a:ext>
  </a:extLst>
</a:theme>
</file>

<file path=ppt/theme/theme16.xml><?xml version="1.0" encoding="utf-8"?>
<a:theme xmlns:a="http://schemas.openxmlformats.org/drawingml/2006/main" name="2_Четыре колонки и более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AABA556F-02CD-43B5-A156-2EE10DC9F001}"/>
    </a:ext>
  </a:extLst>
</a:theme>
</file>

<file path=ppt/theme/theme17.xml><?xml version="1.0" encoding="utf-8"?>
<a:theme xmlns:a="http://schemas.openxmlformats.org/drawingml/2006/main" name="3_Базовые слайды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27DC22F-5057-47A5-B5B5-5E0342230871}"/>
    </a:ext>
  </a:extLst>
</a:theme>
</file>

<file path=ppt/theme/theme18.xml><?xml version="1.0" encoding="utf-8"?>
<a:theme xmlns:a="http://schemas.openxmlformats.org/drawingml/2006/main" name="3_Две колонки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D940D6A-50B1-40A0-A849-B42380E2A9FB}"/>
    </a:ext>
  </a:extLst>
</a:theme>
</file>

<file path=ppt/theme/theme19.xml><?xml version="1.0" encoding="utf-8"?>
<a:theme xmlns:a="http://schemas.openxmlformats.org/drawingml/2006/main" name="3_Четыре колонки и более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AABA556F-02CD-43B5-A156-2EE10DC9F001}"/>
    </a:ext>
  </a:extLst>
</a:theme>
</file>

<file path=ppt/theme/theme2.xml><?xml version="1.0" encoding="utf-8"?>
<a:theme xmlns:a="http://schemas.openxmlformats.org/drawingml/2006/main" name="Базовые слайды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27DC22F-5057-47A5-B5B5-5E0342230871}"/>
    </a:ext>
  </a:extLst>
</a:theme>
</file>

<file path=ppt/theme/theme20.xml><?xml version="1.0" encoding="utf-8"?>
<a:theme xmlns:a="http://schemas.openxmlformats.org/drawingml/2006/main" name="3_Схемы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CF50E1E-3D05-4BE1-A397-94D3F541EF7E}"/>
    </a:ext>
  </a:extLst>
</a:theme>
</file>

<file path=ppt/theme/theme2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ppt/theme/theme3.xml><?xml version="1.0" encoding="utf-8"?>
<a:theme xmlns:a="http://schemas.openxmlformats.org/drawingml/2006/main" name="Одна колонка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CEEE22C-7C20-404B-9A68-8AF6E11D89F5}"/>
    </a:ext>
  </a:extLst>
</a:theme>
</file>

<file path=ppt/theme/theme4.xml><?xml version="1.0" encoding="utf-8"?>
<a:theme xmlns:a="http://schemas.openxmlformats.org/drawingml/2006/main" name="Две колонки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D940D6A-50B1-40A0-A849-B42380E2A9FB}"/>
    </a:ext>
  </a:extLst>
</a:theme>
</file>

<file path=ppt/theme/theme5.xml><?xml version="1.0" encoding="utf-8"?>
<a:theme xmlns:a="http://schemas.openxmlformats.org/drawingml/2006/main" name="Три колонки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5269E648-71A4-4CBE-B97A-02063611A9B8}"/>
    </a:ext>
  </a:extLst>
</a:theme>
</file>

<file path=ppt/theme/theme6.xml><?xml version="1.0" encoding="utf-8"?>
<a:theme xmlns:a="http://schemas.openxmlformats.org/drawingml/2006/main" name="Четыре колонки и более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AABA556F-02CD-43B5-A156-2EE10DC9F001}"/>
    </a:ext>
  </a:extLst>
</a:theme>
</file>

<file path=ppt/theme/theme7.xml><?xml version="1.0" encoding="utf-8"?>
<a:theme xmlns:a="http://schemas.openxmlformats.org/drawingml/2006/main" name="Схемы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CF50E1E-3D05-4BE1-A397-94D3F541EF7E}"/>
    </a:ext>
  </a:extLst>
</a:theme>
</file>

<file path=ppt/theme/theme8.xml><?xml version="1.0" encoding="utf-8"?>
<a:theme xmlns:a="http://schemas.openxmlformats.org/drawingml/2006/main" name="1_Базовые слайды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27DC22F-5057-47A5-B5B5-5E0342230871}"/>
    </a:ext>
  </a:extLst>
</a:theme>
</file>

<file path=ppt/theme/theme9.xml><?xml version="1.0" encoding="utf-8"?>
<a:theme xmlns:a="http://schemas.openxmlformats.org/drawingml/2006/main" name="1_Одна колонка">
  <a:themeElements>
    <a:clrScheme name="Другая 4">
      <a:dk1>
        <a:sysClr val="windowText" lastClr="000000"/>
      </a:dk1>
      <a:lt1>
        <a:sysClr val="window" lastClr="FFFFFF"/>
      </a:lt1>
      <a:dk2>
        <a:srgbClr val="B2D2D8"/>
      </a:dk2>
      <a:lt2>
        <a:srgbClr val="99CC00"/>
      </a:lt2>
      <a:accent1>
        <a:srgbClr val="008C95"/>
      </a:accent1>
      <a:accent2>
        <a:srgbClr val="FFC000"/>
      </a:accent2>
      <a:accent3>
        <a:srgbClr val="808080"/>
      </a:accent3>
      <a:accent4>
        <a:srgbClr val="F58A1F"/>
      </a:accent4>
      <a:accent5>
        <a:srgbClr val="B2D2D8"/>
      </a:accent5>
      <a:accent6>
        <a:srgbClr val="C00000"/>
      </a:accent6>
      <a:hlink>
        <a:srgbClr val="008C95"/>
      </a:hlink>
      <a:folHlink>
        <a:srgbClr val="00696F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утюр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Сеть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Сеть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1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2">
        <a:dk1>
          <a:srgbClr val="000000"/>
        </a:dk1>
        <a:lt1>
          <a:srgbClr val="FFFFFF"/>
        </a:lt1>
        <a:dk2>
          <a:srgbClr val="4D4D4D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3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4">
        <a:dk1>
          <a:srgbClr val="000000"/>
        </a:dk1>
        <a:lt1>
          <a:srgbClr val="FFFFFF"/>
        </a:lt1>
        <a:dk2>
          <a:srgbClr val="1C1C1C"/>
        </a:dk2>
        <a:lt2>
          <a:srgbClr val="808080"/>
        </a:lt2>
        <a:accent1>
          <a:srgbClr val="00808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E78A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5">
        <a:dk1>
          <a:srgbClr val="000000"/>
        </a:dk1>
        <a:lt1>
          <a:srgbClr val="FFFFFF"/>
        </a:lt1>
        <a:dk2>
          <a:srgbClr val="008080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Сеть 16">
        <a:dk1>
          <a:srgbClr val="000000"/>
        </a:dk1>
        <a:lt1>
          <a:srgbClr val="FFFFFF"/>
        </a:lt1>
        <a:dk2>
          <a:srgbClr val="080808"/>
        </a:dk2>
        <a:lt2>
          <a:srgbClr val="808080"/>
        </a:lt2>
        <a:accent1>
          <a:srgbClr val="00808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8AB900"/>
        </a:accent6>
        <a:hlink>
          <a:srgbClr val="C0C0C0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Презентация1" id="{20908C41-AA37-4801-8770-E5A5C9FBDDE0}" vid="{2CEEE22C-7C20-404B-9A68-8AF6E11D89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1716</TotalTime>
  <Words>287</Words>
  <Application>Microsoft Office PowerPoint</Application>
  <PresentationFormat>Экран (16:9)</PresentationFormat>
  <Paragraphs>57</Paragraphs>
  <Slides>13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41" baseType="lpstr">
      <vt:lpstr>Arial</vt:lpstr>
      <vt:lpstr>Calibri</vt:lpstr>
      <vt:lpstr>Tw Cen MT</vt:lpstr>
      <vt:lpstr>Tw Cen MT Condensed</vt:lpstr>
      <vt:lpstr>Wingdings</vt:lpstr>
      <vt:lpstr>Wingdings 3</vt:lpstr>
      <vt:lpstr>Default Theme</vt:lpstr>
      <vt:lpstr>Базовые слайды</vt:lpstr>
      <vt:lpstr>Одна колонка</vt:lpstr>
      <vt:lpstr>Две колонки</vt:lpstr>
      <vt:lpstr>Три колонки</vt:lpstr>
      <vt:lpstr>Четыре колонки и более</vt:lpstr>
      <vt:lpstr>Схемы</vt:lpstr>
      <vt:lpstr>1_Базовые слайды</vt:lpstr>
      <vt:lpstr>1_Одна колонка</vt:lpstr>
      <vt:lpstr>1_Две колонки</vt:lpstr>
      <vt:lpstr>1_Три колонки</vt:lpstr>
      <vt:lpstr>1_Четыре колонки и более</vt:lpstr>
      <vt:lpstr>1_Схемы</vt:lpstr>
      <vt:lpstr>2_Базовые слайды</vt:lpstr>
      <vt:lpstr>2_Две колонки</vt:lpstr>
      <vt:lpstr>2_Четыре колонки и более</vt:lpstr>
      <vt:lpstr>3_Базовые слайды</vt:lpstr>
      <vt:lpstr>3_Две колонки</vt:lpstr>
      <vt:lpstr>3_Четыре колонки и более</vt:lpstr>
      <vt:lpstr>3_Схемы</vt:lpstr>
      <vt:lpstr>Интеграл</vt:lpstr>
      <vt:lpstr>Слайд think-cell</vt:lpstr>
      <vt:lpstr>Понятие потока создания ценности </vt:lpstr>
      <vt:lpstr>Презентация PowerPoint</vt:lpstr>
      <vt:lpstr>   </vt:lpstr>
      <vt:lpstr>   </vt:lpstr>
      <vt:lpstr>Презентация PowerPoint</vt:lpstr>
      <vt:lpstr>   </vt:lpstr>
      <vt:lpstr>Презентация PowerPoint</vt:lpstr>
      <vt:lpstr>4.2 Блок-схема</vt:lpstr>
      <vt:lpstr>Функциональная блок-схема</vt:lpstr>
      <vt:lpstr>Блок-схема добавленной ценности</vt:lpstr>
      <vt:lpstr>Диаграмма спагетти</vt:lpstr>
      <vt:lpstr>SIPOC диаграмма </vt:lpstr>
      <vt:lpstr>Презентация PowerPoint</vt:lpstr>
    </vt:vector>
  </TitlesOfParts>
  <Company>SIBUR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Карта потока создания ценности</dc:title>
  <dc:creator>Бобок Елена Александровна</dc:creator>
  <cp:lastModifiedBy>Elena</cp:lastModifiedBy>
  <cp:revision>24</cp:revision>
  <dcterms:created xsi:type="dcterms:W3CDTF">2021-02-04T13:09:08Z</dcterms:created>
  <dcterms:modified xsi:type="dcterms:W3CDTF">2023-01-27T12:00:12Z</dcterms:modified>
</cp:coreProperties>
</file>